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4"/>
  </p:notesMasterIdLst>
  <p:sldIdLst>
    <p:sldId id="273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12-6-2015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197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1330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6788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5702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3229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1168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5539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681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0172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4333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12-6-2015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12-6-2015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12-6-2015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12-6-2015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12-6-2015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12-6-2015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12-6-2015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12-6-2015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12-6-2015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12-6-2015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12-6-2015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12-6-2015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‘Tucht’?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6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Goed?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-wat God goed vindt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-wat mensen als goed herkennen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Huiswerk: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raag iemand jou te helpen, en help diegene God te blijven zien.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872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‘Tucht’: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-zou Jezus zeggen wat jij zegt?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-maakt wat jij doet anderen kapot?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06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‘Tucht’?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-zou Jezus zeggen wat jij zegt?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-maakt wat jij doet anderen kapot?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Uitsluiting als noodrem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987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‘Tucht’: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-zou Jezus zeggen wat jij zegt?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-maakt wat jij doet anderen kapot?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Uitsluiting als noodrem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anders in gesprek.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646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‘Tucht’: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elp elkaar de deur naar God 	open te houden.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214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‘Tucht’: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elp elkaar de deur naar God 	open te houden.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Hoe?	-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ragenderwijs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393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‘Tucht’: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elp elkaar de deur naar God 	open te houden.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Hoe?	-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ragenderwijs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-ruimte voor groei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11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‘Tucht’: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elp elkaar de deur naar God 	open te houden.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Hoe?	-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ragenderwijs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-ruimte voor groei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-laat je helpen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754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Goed?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-wat God goed vindt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-wat mensen als goed herkennen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099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129</Words>
  <Application>Microsoft Office PowerPoint</Application>
  <PresentationFormat>Diavoorstelling (4:3)</PresentationFormat>
  <Paragraphs>122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35</cp:revision>
  <dcterms:created xsi:type="dcterms:W3CDTF">2011-01-12T19:49:53Z</dcterms:created>
  <dcterms:modified xsi:type="dcterms:W3CDTF">2015-06-12T10:55:57Z</dcterms:modified>
</cp:coreProperties>
</file>