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8"/>
  </p:notesMasterIdLst>
  <p:sldIdLst>
    <p:sldId id="276" r:id="rId4"/>
    <p:sldId id="273" r:id="rId5"/>
    <p:sldId id="274" r:id="rId6"/>
    <p:sldId id="279" r:id="rId7"/>
    <p:sldId id="280" r:id="rId8"/>
    <p:sldId id="275" r:id="rId9"/>
    <p:sldId id="277" r:id="rId10"/>
    <p:sldId id="278" r:id="rId11"/>
    <p:sldId id="282" r:id="rId12"/>
    <p:sldId id="283" r:id="rId13"/>
    <p:sldId id="284" r:id="rId14"/>
    <p:sldId id="281" r:id="rId15"/>
    <p:sldId id="286" r:id="rId16"/>
    <p:sldId id="287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17-12-2015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311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335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11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0285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1498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283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14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668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4197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3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21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4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94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5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14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6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303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7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8802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8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221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9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31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17-12-2015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17-12-2015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17-12-2015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Verwachting...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29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2" y="276748"/>
            <a:ext cx="3328416" cy="41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jij, kind, zult genoemd worden: profeet van de Allerhoogste.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zult voor de Heer uit gaan om de weg voor hem gereed te maken.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zult zijn volk bekend maken met hun redding,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is de vergeving van hun zonden.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Dankzij de liefdevolle barmhartigheid van onze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zal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stralende licht uit de hemel over ons opgaan.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26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52" y="274638"/>
            <a:ext cx="5486400" cy="3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1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God </a:t>
            </a: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gaat </a:t>
            </a: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verschijnen aan allen die leven in duisternis en verkeren in de schaduw van de dood, zodat we onze voeten kunnen zetten op de weg van de vrede.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3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Verwachting...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24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4638"/>
            <a:ext cx="350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jij, kind, zult genoemd worden: profeet van de Allerhoogste.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31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4" y="274638"/>
            <a:ext cx="6668431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jij, kind, zult genoemd worden: profeet van de Allerhoogste.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zult voor de Heer uit gaan om de weg voor hem gereed te maken.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70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032" y="274638"/>
            <a:ext cx="558393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jij, kind, zult genoemd worden: profeet van de Allerhoogste.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zult voor de Heer uit gaan om de weg voor hem gereed te maken.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zult zijn volk bekend maken met hun redding,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is de vergeving van hun zonden.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28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2" y="274638"/>
            <a:ext cx="3328416" cy="410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jij, kind, zult genoemd worden: profeet van de Allerhoogste.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zult voor de Heer uit gaan om de weg voor hem gereed te maken.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 zult zijn volk bekend maken met hun redding,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is de vergeving van hun zonden.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Dankzij de liefdevolle barmhartigheid van onze God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00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304</Words>
  <Application>Microsoft Office PowerPoint</Application>
  <PresentationFormat>Diavoorstelling (4:3)</PresentationFormat>
  <Paragraphs>138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14</vt:i4>
      </vt:variant>
    </vt:vector>
  </HeadingPairs>
  <TitlesOfParts>
    <vt:vector size="20" baseType="lpstr">
      <vt:lpstr>Arial</vt:lpstr>
      <vt:lpstr>Calibri</vt:lpstr>
      <vt:lpstr>Verdana</vt:lpstr>
      <vt:lpstr>Office-thema</vt:lpstr>
      <vt:lpstr>9. Afsluiting</vt:lpstr>
      <vt:lpstr>1_9. Afsluiting</vt:lpstr>
      <vt:lpstr>Verwachting...</vt:lpstr>
      <vt:lpstr>.</vt:lpstr>
      <vt:lpstr>PowerPoint-presentatie</vt:lpstr>
      <vt:lpstr> </vt:lpstr>
      <vt:lpstr>PowerPoint-presentatie</vt:lpstr>
      <vt:lpstr> </vt:lpstr>
      <vt:lpstr>PowerPoint-presentatie</vt:lpstr>
      <vt:lpstr>.</vt:lpstr>
      <vt:lpstr>PowerPoint-presentatie</vt:lpstr>
      <vt:lpstr>.</vt:lpstr>
      <vt:lpstr>PowerPoint-presentatie</vt:lpstr>
      <vt:lpstr>.</vt:lpstr>
      <vt:lpstr>PowerPoint-presentatie</vt:lpstr>
      <vt:lpstr>Verwachting...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35</cp:revision>
  <dcterms:created xsi:type="dcterms:W3CDTF">2011-01-12T19:49:53Z</dcterms:created>
  <dcterms:modified xsi:type="dcterms:W3CDTF">2015-12-17T06:59:47Z</dcterms:modified>
</cp:coreProperties>
</file>