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2"/>
  </p:notesMasterIdLst>
  <p:sldIdLst>
    <p:sldId id="275" r:id="rId4"/>
    <p:sldId id="273" r:id="rId5"/>
    <p:sldId id="274" r:id="rId6"/>
    <p:sldId id="277" r:id="rId7"/>
    <p:sldId id="278" r:id="rId8"/>
    <p:sldId id="290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91" r:id="rId17"/>
    <p:sldId id="292" r:id="rId18"/>
    <p:sldId id="287" r:id="rId19"/>
    <p:sldId id="288" r:id="rId20"/>
    <p:sldId id="289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12-9-2015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045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4173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857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401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52777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89576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37116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04291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3501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18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1883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197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8395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8757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2418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4909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391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6399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209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12-9-2015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12-9-2015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12-9-2015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12-9-2015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12-9-2015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12-9-2015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12-9-2015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nieuw begin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74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Drie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keer een nieuw begin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wetgeleerde weet: wij zijn het volk van God.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zegt: stop. Waar mijn liefde is, is mijn volk.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812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Drie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keer een nieuw begin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Martha weet: de Heer heeft hulp nodig.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873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Drie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keer een nieuw begin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Martha weet: de Heer heeft hulp nodig.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zegt: stop.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407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Drie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keer een nieuw begin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Martha weet: de Heer heeft hulp nodig.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zegt: stop. Geloof is nodig.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908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nieuw begin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297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nieuw begin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zegt: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stop.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818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nieuw begin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zegt: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stop.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Geloof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nodig.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375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nieuw begin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zegt: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stop.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Geloof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nodig.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 mijn liefde is, is mijn volk.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214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</a:t>
            </a:r>
            <a:r>
              <a:rPr lang="nl-NL"/>
              <a:t>nieuw </a:t>
            </a:r>
            <a:r>
              <a:rPr lang="nl-NL" smtClean="0"/>
              <a:t>begin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zegt: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stop.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Geloof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nodig.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 mijn liefde is, is mijn volk.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Ik kom satan onttronen.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46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025" y="1447602"/>
            <a:ext cx="493395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0" y="1268760"/>
            <a:ext cx="4191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43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Drie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keer een nieuw begin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418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Drie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keer een nieuw begin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-onderweg naar Jeruzalem.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6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Drie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keer een nieuw begin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Iedereen verwacht: weg met de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onderdrukkers.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136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Drie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keer een nieuw begin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Iedereen verwacht: weg met de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onderdrukkers.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zegt: stop.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862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Drie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keer een nieuw begin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Iedereen verwacht: weg met de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onderdrukkers.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zegt: stop. Ik kom satan onttronen.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472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Drie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keer een nieuw begin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wetgeleerde weet: wij zijn het volk van God.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430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316</Words>
  <Application>Microsoft Office PowerPoint</Application>
  <PresentationFormat>Diavoorstelling (4:3)</PresentationFormat>
  <Paragraphs>198</Paragraphs>
  <Slides>18</Slides>
  <Notes>18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18</vt:i4>
      </vt:variant>
    </vt:vector>
  </HeadingPairs>
  <TitlesOfParts>
    <vt:vector size="24" baseType="lpstr">
      <vt:lpstr>Arial</vt:lpstr>
      <vt:lpstr>Calibri</vt:lpstr>
      <vt:lpstr>Verdana</vt:lpstr>
      <vt:lpstr>Office-thema</vt:lpstr>
      <vt:lpstr>9. Afsluiting</vt:lpstr>
      <vt:lpstr>1_9. Afsluiting</vt:lpstr>
      <vt:lpstr>Een nieuw begin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Een nieuw begin</vt:lpstr>
      <vt:lpstr>Een nieuw begin</vt:lpstr>
      <vt:lpstr>Een nieuw begin</vt:lpstr>
      <vt:lpstr>Een nieuw begin</vt:lpstr>
      <vt:lpstr>Een nieuw begin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37</cp:revision>
  <dcterms:created xsi:type="dcterms:W3CDTF">2011-01-12T19:49:53Z</dcterms:created>
  <dcterms:modified xsi:type="dcterms:W3CDTF">2015-09-12T08:19:29Z</dcterms:modified>
</cp:coreProperties>
</file>