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2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38205"/>
            <a:ext cx="6667159" cy="60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3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decakaart_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6" b="8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41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luister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598" r="-68598"/>
          <a:stretch>
            <a:fillRect/>
          </a:stretch>
        </p:blipFill>
        <p:spPr>
          <a:xfrm>
            <a:off x="-1251260" y="138849"/>
            <a:ext cx="12041258" cy="6622228"/>
          </a:xfrm>
        </p:spPr>
      </p:pic>
    </p:spTree>
    <p:extLst>
      <p:ext uri="{BB962C8B-B14F-4D97-AF65-F5344CB8AC3E}">
        <p14:creationId xmlns:p14="http://schemas.microsoft.com/office/powerpoint/2010/main" val="299208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m1ozkjeae6dt_504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5" b="60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355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0" r="-10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888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Unknow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r="8511"/>
          <a:stretch>
            <a:fillRect/>
          </a:stretch>
        </p:blipFill>
        <p:spPr>
          <a:xfrm>
            <a:off x="830711" y="1600199"/>
            <a:ext cx="7398189" cy="4767609"/>
          </a:xfrm>
        </p:spPr>
      </p:pic>
    </p:spTree>
    <p:extLst>
      <p:ext uri="{BB962C8B-B14F-4D97-AF65-F5344CB8AC3E}">
        <p14:creationId xmlns:p14="http://schemas.microsoft.com/office/powerpoint/2010/main" val="270767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afbeelding 2015-07-10 om 11.45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" b="4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6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de_kerkza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6" b="65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351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920000004067256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86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443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111701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27" r="-42727"/>
          <a:stretch>
            <a:fillRect/>
          </a:stretch>
        </p:blipFill>
        <p:spPr>
          <a:xfrm>
            <a:off x="-2045319" y="1600200"/>
            <a:ext cx="8229600" cy="4525963"/>
          </a:xfrm>
        </p:spPr>
      </p:pic>
      <p:pic>
        <p:nvPicPr>
          <p:cNvPr id="5" name="Afbeelding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23" y="1417638"/>
            <a:ext cx="4341177" cy="436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5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orginee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6" b="84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038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Ba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858" r="-125858"/>
          <a:stretch>
            <a:fillRect/>
          </a:stretch>
        </p:blipFill>
        <p:spPr>
          <a:xfrm>
            <a:off x="-1897055" y="274638"/>
            <a:ext cx="11588594" cy="6373280"/>
          </a:xfrm>
        </p:spPr>
      </p:pic>
    </p:spTree>
    <p:extLst>
      <p:ext uri="{BB962C8B-B14F-4D97-AF65-F5344CB8AC3E}">
        <p14:creationId xmlns:p14="http://schemas.microsoft.com/office/powerpoint/2010/main" val="301225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blikse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61" b="-4761"/>
          <a:stretch>
            <a:fillRect/>
          </a:stretch>
        </p:blipFill>
        <p:spPr>
          <a:xfrm>
            <a:off x="211360" y="1600200"/>
            <a:ext cx="8736897" cy="4804957"/>
          </a:xfrm>
        </p:spPr>
      </p:pic>
    </p:spTree>
    <p:extLst>
      <p:ext uri="{BB962C8B-B14F-4D97-AF65-F5344CB8AC3E}">
        <p14:creationId xmlns:p14="http://schemas.microsoft.com/office/powerpoint/2010/main" val="357136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Zw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Zwart .thmx</Template>
  <TotalTime>82</TotalTime>
  <Words>0</Words>
  <Application>Microsoft Macintosh PowerPoint</Application>
  <PresentationFormat>Diavoorstelling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 Zwart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Jan-Willem Roosenbrand</dc:creator>
  <cp:lastModifiedBy>Jan-Willem Roosenbrand</cp:lastModifiedBy>
  <cp:revision>6</cp:revision>
  <dcterms:created xsi:type="dcterms:W3CDTF">2015-07-10T09:20:54Z</dcterms:created>
  <dcterms:modified xsi:type="dcterms:W3CDTF">2015-07-10T10:47:04Z</dcterms:modified>
</cp:coreProperties>
</file>