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60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0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7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54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82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35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1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13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6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97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0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9-10-2015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9-10-2015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7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Toch wel: liefde, en wat zwak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naar wat Jezus doet.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Hij staat op en protesteert.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3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Toch wel: liefde, en wat zwak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naar wat Jezus doet.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Jij staat op en protesteert.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5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Toch wel: liefde, en wat zwak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naar wat Jezus doet.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Jij staat op en protesteert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Gods naam.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1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381500" cy="2628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925" y="3419158"/>
            <a:ext cx="4333875" cy="27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oorlog? Een leugen.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6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oorlog? Een leugen.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‘Rechtvaardige’ i.p.v. ‘heilige’ oorlog.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9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oorlog? Een leugen.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‘Rechtvaardige’ i.p.v. ‘heilige’ oorlog.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dan: onheilige motieven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8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oorlog? Een leugen.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‘Rechtvaardige’ i.p.v. ‘heilige’ oorlog.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dan: onheilige motieven,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onheilige middelen.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61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Toch wel: liefde, en wat zwak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8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tijd voor een heilige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‘Heilige’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oorlog? Een leugen.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er dan niets meer heilig?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Toch wel: liefde, en wat zwak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naar wat Jezus doet.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1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277</Words>
  <Application>Microsoft Office PowerPoint</Application>
  <PresentationFormat>Diavoorstelling (4:3)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  <vt:lpstr>Hoog tijd voor een heilige oorlog?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33</cp:revision>
  <dcterms:created xsi:type="dcterms:W3CDTF">2011-01-12T19:49:53Z</dcterms:created>
  <dcterms:modified xsi:type="dcterms:W3CDTF">2015-10-09T11:12:30Z</dcterms:modified>
</cp:coreProperties>
</file>