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3"/>
  </p:notesMasterIdLst>
  <p:sldIdLst>
    <p:sldId id="273" r:id="rId4"/>
    <p:sldId id="275" r:id="rId5"/>
    <p:sldId id="277" r:id="rId6"/>
    <p:sldId id="276" r:id="rId7"/>
    <p:sldId id="279" r:id="rId8"/>
    <p:sldId id="278" r:id="rId9"/>
    <p:sldId id="280" r:id="rId10"/>
    <p:sldId id="282" r:id="rId11"/>
    <p:sldId id="283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34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278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788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28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429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984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782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6961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223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89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32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41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33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50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31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25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28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88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11-3-2015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11-3-2015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Bent U er wel?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gelofte?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gelofte is niet: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‘voor wat hoort wat’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85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gelofte?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gelofte is niet: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‘voor wat hoort wat’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een bewijs van hoogmoed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45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gelofte?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gelofte is niet: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‘voor wat hoort wat’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een bewijs van hoogmoed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3.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wetticistisch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59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gelofte?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gelofte is niet: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‘voor wat hoort wat’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een bewijs van hoogmoed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3.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wetticistisch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gelofte 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je iets van jou aan God wijdt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6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gelofte?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gelofte is niet: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‘voor wat hoort wat’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een bewijs van hoogmoed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3.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wetticistisch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gelofte 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je iets van jou aan God wijdt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dat je God en jezelf serieus neemt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07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Bent U er wel?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 een vraag van Christus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71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Bent U er wel?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 een vraag van Christus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door God en mensen verlaten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55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Bent U er wel?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 een vraag van Christus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door God en mensen verlaten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‘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rots, te hoog voor mij’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9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Bent U er wel?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 een vraag van Christus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door God en mensen verlaten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‘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rots, te hoog voor mij’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geloften van trouw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89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geloften van trouw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02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Bent U er wel?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 een vraag van David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0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Bent U er wel?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 een vraag van David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door mensen = door God verlaten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84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4638"/>
            <a:ext cx="5715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Bent U er wel?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 een vraag van David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door mensen = door God verlaten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‘de rots, te hoog voor mij’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49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2" y="1062037"/>
            <a:ext cx="70770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00250"/>
            <a:ext cx="762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Bent U er wel?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 een vraag van David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door mensen = door God verlaten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‘de rots, te hoog voor mij’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kwetsbaar vertrouwen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5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gelofte?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29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187</Words>
  <Application>Microsoft Office PowerPoint</Application>
  <PresentationFormat>Diavoorstelling (4:3)</PresentationFormat>
  <Paragraphs>221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Verdana</vt:lpstr>
      <vt:lpstr>Office-thema</vt:lpstr>
      <vt:lpstr>9. Afsluiting</vt:lpstr>
      <vt:lpstr>1_9. Afsluiting</vt:lpstr>
      <vt:lpstr>Bent U er wel?</vt:lpstr>
      <vt:lpstr>Bent U er wel?</vt:lpstr>
      <vt:lpstr>Bent U er wel?</vt:lpstr>
      <vt:lpstr> </vt:lpstr>
      <vt:lpstr>Bent U er wel?</vt:lpstr>
      <vt:lpstr> </vt:lpstr>
      <vt:lpstr> </vt:lpstr>
      <vt:lpstr>Bent U er wel?</vt:lpstr>
      <vt:lpstr>Een gelofte?</vt:lpstr>
      <vt:lpstr>Een gelofte?</vt:lpstr>
      <vt:lpstr>Een gelofte?</vt:lpstr>
      <vt:lpstr>Een gelofte?</vt:lpstr>
      <vt:lpstr>Een gelofte?</vt:lpstr>
      <vt:lpstr>Een gelofte?</vt:lpstr>
      <vt:lpstr>Bent U er wel?</vt:lpstr>
      <vt:lpstr>Bent U er wel?</vt:lpstr>
      <vt:lpstr>Bent U er wel?</vt:lpstr>
      <vt:lpstr>Bent U er wel?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34</cp:revision>
  <dcterms:created xsi:type="dcterms:W3CDTF">2011-01-12T19:49:53Z</dcterms:created>
  <dcterms:modified xsi:type="dcterms:W3CDTF">2015-03-11T12:37:44Z</dcterms:modified>
</cp:coreProperties>
</file>