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69" r:id="rId5"/>
    <p:sldId id="268" r:id="rId6"/>
    <p:sldId id="271" r:id="rId7"/>
    <p:sldId id="272" r:id="rId8"/>
    <p:sldId id="273" r:id="rId9"/>
    <p:sldId id="274" r:id="rId10"/>
    <p:sldId id="270" r:id="rId11"/>
    <p:sldId id="277" r:id="rId12"/>
    <p:sldId id="276" r:id="rId13"/>
    <p:sldId id="278" r:id="rId14"/>
    <p:sldId id="279" r:id="rId15"/>
    <p:sldId id="280" r:id="rId16"/>
    <p:sldId id="281" r:id="rId17"/>
    <p:sldId id="282" r:id="rId18"/>
    <p:sldId id="275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4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381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60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56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51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703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27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15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90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9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6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7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4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88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1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57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83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14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65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89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82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75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37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63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20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7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61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7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15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8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3-2-2015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6624736" cy="864095"/>
          </a:xfrm>
        </p:spPr>
        <p:txBody>
          <a:bodyPr anchor="t" anchorCtr="0">
            <a:normAutofit/>
          </a:bodyPr>
          <a:lstStyle/>
          <a:p>
            <a:pPr algn="l"/>
            <a:r>
              <a:rPr lang="nl-NL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Maand van gebed</a:t>
            </a:r>
            <a:endParaRPr lang="nl-NL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680520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nl-N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72816"/>
            <a:ext cx="2450804" cy="22008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40" y="1556792"/>
            <a:ext cx="1633870" cy="22252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4653136"/>
            <a:ext cx="471261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2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‘inademen’	</a:t>
            </a:r>
            <a:endParaRPr lang="nl-NL" sz="1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	-	‘uitademen’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1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2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‘inademen’	</a:t>
            </a:r>
            <a:endParaRPr lang="nl-NL" sz="1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	-	‘uitademen’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Vasten	-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9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2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‘inademen’	</a:t>
            </a:r>
            <a:endParaRPr lang="nl-NL" sz="1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	-	‘uitademen’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Vasten	-	afzien en opzien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2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‘inademen’	</a:t>
            </a:r>
            <a:endParaRPr lang="nl-NL" sz="1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	-	‘uitademen’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Vasten	-	afzien en opzien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		moment van stilte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3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Zwijgen…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57" y="0"/>
            <a:ext cx="454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3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‘Mijn God, waarom verlaat U mij?’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3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‘Mijn God, waarom verlaat U mij?’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en toch: blijven opzien…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0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‘Mijn God, waarom verlaat U mij?’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en toch: blijven opzien…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wordt vervolgd…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6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=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2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17" y="0"/>
            <a:ext cx="454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= ademhalen?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80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Geven, bidden, vasten.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5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Bidden met Jezus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Bidden 	=	het normale gedrag van 			een gelovige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Geven	-	net als God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2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‘inademen’	</a:t>
            </a:r>
            <a:endParaRPr lang="nl-NL" sz="1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164</Words>
  <Application>Microsoft Office PowerPoint</Application>
  <PresentationFormat>Diavoorstelling (4:3)</PresentationFormat>
  <Paragraphs>212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Office-thema</vt:lpstr>
      <vt:lpstr>9. Afsluiting</vt:lpstr>
      <vt:lpstr>1_9. Afsluiting</vt:lpstr>
      <vt:lpstr>1_Office-thema</vt:lpstr>
      <vt:lpstr>Maand van gebed</vt:lpstr>
      <vt:lpstr>Bidden met Jezus</vt:lpstr>
      <vt:lpstr>Bidden met Jezus</vt:lpstr>
      <vt:lpstr>Bidden met Jezus</vt:lpstr>
      <vt:lpstr>Bidden met Jezus</vt:lpstr>
      <vt:lpstr>Bidden met Jezus</vt:lpstr>
      <vt:lpstr>.</vt:lpstr>
      <vt:lpstr>Bidden met Jezus</vt:lpstr>
      <vt:lpstr>Bidden met Jezus</vt:lpstr>
      <vt:lpstr>Bidden met Jezus</vt:lpstr>
      <vt:lpstr>Bidden met Jezus</vt:lpstr>
      <vt:lpstr>Bidden met Jezus</vt:lpstr>
      <vt:lpstr>Bidden met Jezus</vt:lpstr>
      <vt:lpstr>Bidden met Jezus</vt:lpstr>
      <vt:lpstr> </vt:lpstr>
      <vt:lpstr>Bidden met Jezus</vt:lpstr>
      <vt:lpstr>Bidden met Jezus</vt:lpstr>
      <vt:lpstr>Bidden met Jezus</vt:lpstr>
      <vt:lpstr>Bidden met Jezus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 van der Leest</cp:lastModifiedBy>
  <cp:revision>32</cp:revision>
  <dcterms:created xsi:type="dcterms:W3CDTF">2011-01-12T19:49:53Z</dcterms:created>
  <dcterms:modified xsi:type="dcterms:W3CDTF">2015-02-03T18:58:50Z</dcterms:modified>
</cp:coreProperties>
</file>