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sldIdLst>
    <p:sldId id="273" r:id="rId4"/>
    <p:sldId id="274" r:id="rId5"/>
    <p:sldId id="275" r:id="rId6"/>
    <p:sldId id="277" r:id="rId7"/>
    <p:sldId id="278" r:id="rId8"/>
    <p:sldId id="279" r:id="rId9"/>
    <p:sldId id="276" r:id="rId10"/>
    <p:sldId id="281" r:id="rId11"/>
    <p:sldId id="282" r:id="rId12"/>
    <p:sldId id="280" r:id="rId13"/>
    <p:sldId id="287" r:id="rId14"/>
    <p:sldId id="288" r:id="rId15"/>
    <p:sldId id="289" r:id="rId16"/>
    <p:sldId id="283" r:id="rId17"/>
    <p:sldId id="291" r:id="rId18"/>
    <p:sldId id="292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2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8-5-2015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88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143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92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0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510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238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25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2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71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32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58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585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10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8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94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30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4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67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96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3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53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636687"/>
            <a:ext cx="7239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Joël: ploegen tot zwaarden…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zou ik een oorlog ervaren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wil vrede - brood en wijn.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9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Joël: ploegen tot zwaarden…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zou ik een oorlog ervaren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wil vrede - brood en wijn.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-God roept ook op tot oorlog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0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Joël: ploegen tot zwaarden…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zou ik een oorlog ervaren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wil vrede - brood en wijn.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-God roept ook op tot oorlog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-de ene beslissende alomvattende 		oorlog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5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Joël: ploegen tot zwaarden…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zou ik een oorlog ervaren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wil vrede - brood en wijn.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-God roept ook op tot oorlog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-de ene beslissende alomvattende 		oorlog – tegen Jezus Christus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8004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636687"/>
            <a:ext cx="7239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9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‘Het is niet normaal…’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‘Het is niet normaal…’ zegt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2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‘Het is niet normaal…’ zegt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Christus is onze veilige stad.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90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548680"/>
            <a:ext cx="45434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‘Het is niet normaal…’ zegt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Christus is onze veilige stad.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Hij geeft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5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‘Het is niet normaal…’ zegt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Christus is onze veilige stad.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Hij geeft leven: brood en wijn.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8004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Pinksteren in oorlogstijd?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50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Pinksteren in oorlogstijd?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‘bloed en vuur en rook’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4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Pinksteren in oorlogstijd?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‘bloed en vuur en rook’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-oorlog moet je niet verbazen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8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Pinksteren in oorlogstijd?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‘bloed en vuur en rook’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-oorlog moet je niet verbazen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-de verlossing is nabij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8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62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Hoe zou ik een oorlog ervaren?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Waar sta ik?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Hoe zou ik een oorlog ervaren?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Smeed je ploegijzers maar om tot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zwaarden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je snoeimessen tot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speren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Joël 4, 10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36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209</Words>
  <Application>Microsoft Office PowerPoint</Application>
  <PresentationFormat>Diavoorstelling (4:3)</PresentationFormat>
  <Paragraphs>256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Office-thema</vt:lpstr>
      <vt:lpstr>9. Afsluiting</vt:lpstr>
      <vt:lpstr>1_9. Afsluiting</vt:lpstr>
      <vt:lpstr>  </vt:lpstr>
      <vt:lpstr>.</vt:lpstr>
      <vt:lpstr> </vt:lpstr>
      <vt:lpstr> </vt:lpstr>
      <vt:lpstr> </vt:lpstr>
      <vt:lpstr> </vt:lpstr>
      <vt:lpstr> </vt:lpstr>
      <vt:lpstr> </vt:lpstr>
      <vt:lpstr> </vt:lpstr>
      <vt:lpstr>Joël: ploegen tot zwaarden… </vt:lpstr>
      <vt:lpstr>Joël: ploegen tot zwaarden… </vt:lpstr>
      <vt:lpstr>Joël: ploegen tot zwaarden… </vt:lpstr>
      <vt:lpstr>Joël: ploegen tot zwaarden… </vt:lpstr>
      <vt:lpstr>.</vt:lpstr>
      <vt:lpstr>  </vt:lpstr>
      <vt:lpstr> </vt:lpstr>
      <vt:lpstr> </vt:lpstr>
      <vt:lpstr> </vt:lpstr>
      <vt:lpstr> </vt:lpstr>
      <vt:lpstr> </vt:lpstr>
      <vt:lpstr> 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37</cp:revision>
  <dcterms:created xsi:type="dcterms:W3CDTF">2011-01-12T19:49:53Z</dcterms:created>
  <dcterms:modified xsi:type="dcterms:W3CDTF">2015-05-08T12:54:23Z</dcterms:modified>
</cp:coreProperties>
</file>