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9"/>
  </p:notesMasterIdLst>
  <p:sldIdLst>
    <p:sldId id="274" r:id="rId4"/>
    <p:sldId id="273" r:id="rId5"/>
    <p:sldId id="275" r:id="rId6"/>
    <p:sldId id="277" r:id="rId7"/>
    <p:sldId id="278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8" y="13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6-11-2015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1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32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21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38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6-11-2015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‘Koninkrijk van God’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45" y="1798266"/>
            <a:ext cx="3509105" cy="23056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5" y="4354863"/>
            <a:ext cx="3048000" cy="2286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770263"/>
            <a:ext cx="1952625" cy="2333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445" y="438308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4681"/>
            <a:ext cx="56578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417638"/>
            <a:ext cx="5238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886480"/>
            <a:ext cx="56578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‘Koninkrijk van God’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445" y="1798266"/>
            <a:ext cx="3509105" cy="230562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5" y="4354863"/>
            <a:ext cx="3048000" cy="2286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770263"/>
            <a:ext cx="1952625" cy="2333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1445" y="438308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33</Words>
  <Application>Microsoft Office PowerPoint</Application>
  <PresentationFormat>Diavoorstelling (4:3)</PresentationFormat>
  <Paragraphs>55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Verdana</vt:lpstr>
      <vt:lpstr>Office-thema</vt:lpstr>
      <vt:lpstr>9. Afsluiting</vt:lpstr>
      <vt:lpstr>1_9. Afsluiting</vt:lpstr>
      <vt:lpstr>‘Koninkrijk van God’</vt:lpstr>
      <vt:lpstr> </vt:lpstr>
      <vt:lpstr> </vt:lpstr>
      <vt:lpstr> </vt:lpstr>
      <vt:lpstr>‘Koninkrijk van God’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32</cp:revision>
  <dcterms:created xsi:type="dcterms:W3CDTF">2011-01-12T19:49:53Z</dcterms:created>
  <dcterms:modified xsi:type="dcterms:W3CDTF">2015-11-06T13:02:14Z</dcterms:modified>
</cp:coreProperties>
</file>