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7" r:id="rId3"/>
    <p:sldId id="259" r:id="rId4"/>
    <p:sldId id="260" r:id="rId5"/>
    <p:sldId id="264" r:id="rId6"/>
    <p:sldId id="263" r:id="rId7"/>
    <p:sldId id="265" r:id="rId8"/>
    <p:sldId id="261" r:id="rId9"/>
    <p:sldId id="266" r:id="rId10"/>
    <p:sldId id="262" r:id="rId11"/>
    <p:sldId id="267" r:id="rId12"/>
    <p:sldId id="270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0DE12-33EB-B64C-83D8-D85DC4264DD4}" type="datetimeFigureOut">
              <a:rPr lang="nl-NL" smtClean="0"/>
              <a:t>29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71C3-F5E6-1F48-A4FB-BEF1805EE0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6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B13E-B087-A543-8CA0-5A157DA66000}" type="datetimeFigureOut">
              <a:rPr lang="nl-NL" smtClean="0"/>
              <a:t>29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A980-2866-3648-A47E-8C14FF2C2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09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Heeft de werkelijkheid een extra gloed?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A980-2866-3648-A47E-8C14FF2C221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4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alleen het buitenleven, ook je werk, je studie.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A980-2866-3648-A47E-8C14FF2C221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57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Niet: weg uit de wereld. </a:t>
            </a:r>
          </a:p>
          <a:p>
            <a:r>
              <a:rPr lang="nl-NL" dirty="0" smtClean="0"/>
              <a:t>Maar: betrek de wereld opnieuw</a:t>
            </a:r>
            <a:r>
              <a:rPr lang="nl-NL" baseline="0" dirty="0" smtClean="0"/>
              <a:t> op de schepper.</a:t>
            </a:r>
          </a:p>
          <a:p>
            <a:r>
              <a:rPr lang="nl-NL" baseline="0" dirty="0" smtClean="0"/>
              <a:t>God doet dat door zijn woord, belofte, aanspraak.</a:t>
            </a:r>
          </a:p>
          <a:p>
            <a:r>
              <a:rPr lang="nl-NL" baseline="0" dirty="0" smtClean="0"/>
              <a:t>Wij doen dat door het zo te </a:t>
            </a:r>
            <a:r>
              <a:rPr lang="nl-NL" baseline="0" dirty="0" err="1" smtClean="0"/>
              <a:t>onvangen</a:t>
            </a:r>
            <a:r>
              <a:rPr lang="nl-NL" baseline="0" dirty="0" smtClean="0"/>
              <a:t> in gebed.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A980-2866-3648-A47E-8C14FF2C221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45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ecokathedraal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6" r="-10046"/>
          <a:stretch>
            <a:fillRect/>
          </a:stretch>
        </p:blipFill>
        <p:spPr>
          <a:xfrm>
            <a:off x="-430848" y="530821"/>
            <a:ext cx="9932765" cy="5462638"/>
          </a:xfrm>
        </p:spPr>
      </p:pic>
    </p:spTree>
    <p:extLst>
      <p:ext uri="{BB962C8B-B14F-4D97-AF65-F5344CB8AC3E}">
        <p14:creationId xmlns:p14="http://schemas.microsoft.com/office/powerpoint/2010/main" val="277014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425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Heilig, heilig, heilig.</a:t>
            </a:r>
          </a:p>
          <a:p>
            <a:pPr marL="0" indent="0">
              <a:buNone/>
            </a:pPr>
            <a:r>
              <a:rPr lang="nl-NL" dirty="0" smtClean="0"/>
              <a:t>Heel de aarde is vervuld van zijn majesteit!</a:t>
            </a:r>
            <a:endParaRPr lang="nl-NL" dirty="0"/>
          </a:p>
        </p:txBody>
      </p:sp>
      <p:pic>
        <p:nvPicPr>
          <p:cNvPr id="5" name="Afbeelding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84" y="2729930"/>
            <a:ext cx="6001116" cy="37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6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Timotheüs 4:4-5</a:t>
            </a:r>
          </a:p>
          <a:p>
            <a:r>
              <a:rPr lang="nl-NL" dirty="0" smtClean="0"/>
              <a:t>Huwelijk en eten en drinken worden geheiligd door Gods woord en ons gebed</a:t>
            </a:r>
            <a:endParaRPr lang="nl-NL" dirty="0"/>
          </a:p>
        </p:txBody>
      </p:sp>
      <p:pic>
        <p:nvPicPr>
          <p:cNvPr id="5" name="Tijdelijke aanduiding voor inhoud 3" descr="Schermafbeelding 2015-03-06 om 15.1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8" r="-13608"/>
          <a:stretch>
            <a:fillRect/>
          </a:stretch>
        </p:blipFill>
        <p:spPr>
          <a:xfrm>
            <a:off x="457200" y="3571938"/>
            <a:ext cx="4660977" cy="25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8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 of zeven sacramenten?</a:t>
            </a:r>
          </a:p>
        </p:txBody>
      </p:sp>
    </p:spTree>
    <p:extLst>
      <p:ext uri="{BB962C8B-B14F-4D97-AF65-F5344CB8AC3E}">
        <p14:creationId xmlns:p14="http://schemas.microsoft.com/office/powerpoint/2010/main" val="332041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 sacramenten</a:t>
            </a:r>
          </a:p>
          <a:p>
            <a:r>
              <a:rPr lang="nl-NL" dirty="0" smtClean="0"/>
              <a:t>Als kristallisatiepunten in een wereld die vol is van Gods glorie.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67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(Hoe) werkt God in jouw leven via de sacramenten?</a:t>
            </a:r>
          </a:p>
          <a:p>
            <a:endParaRPr lang="nl-NL" dirty="0"/>
          </a:p>
          <a:p>
            <a:r>
              <a:rPr lang="nl-NL" dirty="0" smtClean="0"/>
              <a:t>Wat denk je van sacramenten en placebo-effect?</a:t>
            </a:r>
          </a:p>
          <a:p>
            <a:endParaRPr lang="nl-NL" dirty="0"/>
          </a:p>
          <a:p>
            <a:r>
              <a:rPr lang="nl-NL" dirty="0" smtClean="0"/>
              <a:t>Van welke middelen maakt God nog meer gebruik om je met Christus </a:t>
            </a:r>
            <a:r>
              <a:rPr lang="nl-NL" smtClean="0"/>
              <a:t>te verbinden?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9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NQKUeVqtpjW7BKqc5Q2L00jn64a-leMPPQzpVZmuRE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869735" y="274638"/>
            <a:ext cx="11970587" cy="6583362"/>
          </a:xfrm>
        </p:spPr>
      </p:pic>
    </p:spTree>
    <p:extLst>
      <p:ext uri="{BB962C8B-B14F-4D97-AF65-F5344CB8AC3E}">
        <p14:creationId xmlns:p14="http://schemas.microsoft.com/office/powerpoint/2010/main" val="42962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loeg-schilderij-van-antje-sonnenschein-larg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6" r="-30006"/>
          <a:stretch>
            <a:fillRect/>
          </a:stretch>
        </p:blipFill>
        <p:spPr>
          <a:xfrm>
            <a:off x="-226744" y="898759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18598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iphofstede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99" r="-28699"/>
          <a:stretch>
            <a:fillRect/>
          </a:stretch>
        </p:blipFill>
        <p:spPr>
          <a:xfrm>
            <a:off x="-945559" y="540048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88964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942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79" b="-11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75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5-03-06 om 15.15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8" r="-13608"/>
          <a:stretch>
            <a:fillRect/>
          </a:stretch>
        </p:blipFill>
        <p:spPr>
          <a:xfrm>
            <a:off x="-566436" y="511862"/>
            <a:ext cx="10208535" cy="5614301"/>
          </a:xfrm>
        </p:spPr>
      </p:pic>
    </p:spTree>
    <p:extLst>
      <p:ext uri="{BB962C8B-B14F-4D97-AF65-F5344CB8AC3E}">
        <p14:creationId xmlns:p14="http://schemas.microsoft.com/office/powerpoint/2010/main" val="262306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Sacramenten: hoe werken ze?</a:t>
            </a:r>
          </a:p>
          <a:p>
            <a:r>
              <a:rPr lang="nl-NL" dirty="0" smtClean="0"/>
              <a:t>Zit de kracht in het sacrament zelf of in de belofte van God die om gelovig aannemen vraagt?</a:t>
            </a:r>
          </a:p>
        </p:txBody>
      </p:sp>
    </p:spTree>
    <p:extLst>
      <p:ext uri="{BB962C8B-B14F-4D97-AF65-F5344CB8AC3E}">
        <p14:creationId xmlns:p14="http://schemas.microsoft.com/office/powerpoint/2010/main" val="43676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Sacramenten: hoe werken ze?</a:t>
            </a:r>
          </a:p>
          <a:p>
            <a:r>
              <a:rPr lang="nl-NL" dirty="0" smtClean="0"/>
              <a:t>Zit de kracht in het sacrament zelf of in de belofte van God die om gelovig aannemen vraagt?</a:t>
            </a:r>
          </a:p>
          <a:p>
            <a:r>
              <a:rPr lang="nl-NL" dirty="0" smtClean="0"/>
              <a:t>Verschuiving:</a:t>
            </a:r>
          </a:p>
          <a:p>
            <a:r>
              <a:rPr lang="nl-NL" dirty="0" smtClean="0"/>
              <a:t>God werkt  </a:t>
            </a:r>
            <a:r>
              <a:rPr lang="nl-NL" dirty="0" smtClean="0">
                <a:sym typeface="Wingdings"/>
              </a:rPr>
              <a:t>  I</a:t>
            </a:r>
            <a:r>
              <a:rPr lang="nl-NL" dirty="0" smtClean="0"/>
              <a:t>k verleen er een betekenis 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72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91</TotalTime>
  <Words>214</Words>
  <Application>Microsoft Macintosh PowerPoint</Application>
  <PresentationFormat>Diavoorstelling (4:3)</PresentationFormat>
  <Paragraphs>27</Paragraphs>
  <Slides>15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 Zwart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Jan-Willem Roosenbrand</dc:creator>
  <cp:lastModifiedBy>Jan-Willem Roosenbrand</cp:lastModifiedBy>
  <cp:revision>6</cp:revision>
  <cp:lastPrinted>2015-03-08T12:29:12Z</cp:lastPrinted>
  <dcterms:created xsi:type="dcterms:W3CDTF">2015-03-05T16:41:23Z</dcterms:created>
  <dcterms:modified xsi:type="dcterms:W3CDTF">2015-03-08T12:31:43Z</dcterms:modified>
</cp:coreProperties>
</file>