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God is alles in allen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04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alles in allen</a:t>
            </a:r>
            <a:endParaRPr lang="nl-NL" dirty="0"/>
          </a:p>
        </p:txBody>
      </p:sp>
      <p:pic>
        <p:nvPicPr>
          <p:cNvPr id="6" name="Tijdelijke aanduiding voor inhoud 5" descr="Schermafbeelding 2015-02-06 om 17.43.2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59" r="-258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818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alles in allen</a:t>
            </a:r>
            <a:endParaRPr lang="nl-NL" dirty="0"/>
          </a:p>
        </p:txBody>
      </p:sp>
      <p:pic>
        <p:nvPicPr>
          <p:cNvPr id="6" name="Tijdelijke aanduiding voor inhoud 5" descr="Schermafbeelding 2015-02-06 om 17.43.2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59" r="-25859"/>
          <a:stretch>
            <a:fillRect/>
          </a:stretch>
        </p:blipFill>
        <p:spPr>
          <a:xfrm>
            <a:off x="-346934" y="274638"/>
            <a:ext cx="3172855" cy="1744948"/>
          </a:xfrm>
        </p:spPr>
      </p:pic>
      <p:sp>
        <p:nvSpPr>
          <p:cNvPr id="3" name="Tekstvak 2"/>
          <p:cNvSpPr txBox="1"/>
          <p:nvPr/>
        </p:nvSpPr>
        <p:spPr>
          <a:xfrm>
            <a:off x="983707" y="2271838"/>
            <a:ext cx="66176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Alles is uit hem ontstaan</a:t>
            </a:r>
          </a:p>
          <a:p>
            <a:r>
              <a:rPr lang="nl-NL" sz="3600" dirty="0" smtClean="0"/>
              <a:t>Alles is door hem geschapen</a:t>
            </a:r>
          </a:p>
          <a:p>
            <a:r>
              <a:rPr lang="nl-NL" sz="3600" dirty="0" smtClean="0"/>
              <a:t>Alles heeft in hem zijn doel</a:t>
            </a:r>
          </a:p>
          <a:p>
            <a:r>
              <a:rPr lang="nl-NL" sz="3600" dirty="0" smtClean="0"/>
              <a:t>Hem komt de eer toe </a:t>
            </a:r>
          </a:p>
          <a:p>
            <a:r>
              <a:rPr lang="nl-NL" sz="3600" dirty="0" smtClean="0"/>
              <a:t>tot in eeuwigheid</a:t>
            </a:r>
          </a:p>
          <a:p>
            <a:r>
              <a:rPr lang="nl-NL" sz="3600" dirty="0" smtClean="0"/>
              <a:t>Amen </a:t>
            </a:r>
          </a:p>
          <a:p>
            <a:r>
              <a:rPr lang="nl-NL" sz="3600" dirty="0" smtClean="0"/>
              <a:t>(Romeinen 11:36)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53357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alles in 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sz="3600" dirty="0" smtClean="0"/>
              <a:t>Vader, Schepper van het leven</a:t>
            </a:r>
          </a:p>
          <a:p>
            <a:r>
              <a:rPr lang="nl-NL" sz="3600" dirty="0" smtClean="0"/>
              <a:t>Zoon, Overwinnaar van de dood</a:t>
            </a:r>
          </a:p>
          <a:p>
            <a:r>
              <a:rPr lang="nl-NL" sz="3600" dirty="0" smtClean="0"/>
              <a:t>Heilige Geest, Vernieuwer van ons lichaam</a:t>
            </a:r>
            <a:endParaRPr lang="nl-NL" sz="3600" dirty="0"/>
          </a:p>
        </p:txBody>
      </p:sp>
      <p:pic>
        <p:nvPicPr>
          <p:cNvPr id="4" name="Tijdelijke aanduiding voor inhoud 5" descr="Schermafbeelding 2015-02-06 om 17.43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59" r="-25859"/>
          <a:stretch>
            <a:fillRect/>
          </a:stretch>
        </p:blipFill>
        <p:spPr>
          <a:xfrm>
            <a:off x="-346934" y="274638"/>
            <a:ext cx="3172855" cy="174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1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alles in 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sz="3600" dirty="0" smtClean="0"/>
              <a:t>Genesis 1-3</a:t>
            </a:r>
          </a:p>
          <a:p>
            <a:r>
              <a:rPr lang="nl-NL" sz="3600" dirty="0" smtClean="0"/>
              <a:t>Psalm 8</a:t>
            </a:r>
          </a:p>
          <a:p>
            <a:r>
              <a:rPr lang="nl-NL" sz="3600" dirty="0" smtClean="0"/>
              <a:t>De eerste Adam en de laatste Adam</a:t>
            </a:r>
          </a:p>
        </p:txBody>
      </p:sp>
      <p:pic>
        <p:nvPicPr>
          <p:cNvPr id="4" name="Tijdelijke aanduiding voor inhoud 5" descr="Schermafbeelding 2015-02-06 om 17.43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59" r="-25859"/>
          <a:stretch>
            <a:fillRect/>
          </a:stretch>
        </p:blipFill>
        <p:spPr>
          <a:xfrm>
            <a:off x="-346934" y="274638"/>
            <a:ext cx="3172855" cy="174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8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alles in 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3600" dirty="0" smtClean="0"/>
              <a:t>Gods voornemen om met Christus de voltooiing van de tijd te verwezenlijken en zijn </a:t>
            </a:r>
            <a:r>
              <a:rPr lang="nl-NL" sz="3600" dirty="0" smtClean="0"/>
              <a:t>besluit om </a:t>
            </a:r>
            <a:r>
              <a:rPr lang="nl-NL" sz="3600" dirty="0" smtClean="0"/>
              <a:t>alles in de hemel en op de aarde onder één hoofd bijeen te brengen: onder Christus</a:t>
            </a:r>
          </a:p>
          <a:p>
            <a:r>
              <a:rPr lang="nl-NL" sz="3600" dirty="0" smtClean="0"/>
              <a:t>(Efeziërs 1:9-10)</a:t>
            </a:r>
            <a:endParaRPr lang="nl-NL" sz="3600" dirty="0"/>
          </a:p>
        </p:txBody>
      </p:sp>
      <p:pic>
        <p:nvPicPr>
          <p:cNvPr id="4" name="Tijdelijke aanduiding voor inhoud 5" descr="Schermafbeelding 2015-02-06 om 17.43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59" r="-25859"/>
          <a:stretch>
            <a:fillRect/>
          </a:stretch>
        </p:blipFill>
        <p:spPr>
          <a:xfrm>
            <a:off x="-346934" y="274638"/>
            <a:ext cx="3172855" cy="174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3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alles in 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4800" dirty="0" smtClean="0"/>
              <a:t>Alstublieft!</a:t>
            </a:r>
            <a:endParaRPr lang="nl-NL" sz="4800" dirty="0"/>
          </a:p>
        </p:txBody>
      </p:sp>
      <p:pic>
        <p:nvPicPr>
          <p:cNvPr id="4" name="Tijdelijke aanduiding voor inhoud 5" descr="Schermafbeelding 2015-02-06 om 17.43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59" r="-25859"/>
          <a:stretch>
            <a:fillRect/>
          </a:stretch>
        </p:blipFill>
        <p:spPr>
          <a:xfrm>
            <a:off x="-346934" y="274638"/>
            <a:ext cx="3172855" cy="174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3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alles in 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4800" dirty="0" smtClean="0"/>
              <a:t>Dan zal God alles in allen zijn.</a:t>
            </a:r>
          </a:p>
          <a:p>
            <a:r>
              <a:rPr lang="nl-NL" sz="4800" dirty="0" smtClean="0"/>
              <a:t>Nu nog niet?</a:t>
            </a:r>
            <a:endParaRPr lang="nl-NL" sz="4800" dirty="0"/>
          </a:p>
        </p:txBody>
      </p:sp>
      <p:pic>
        <p:nvPicPr>
          <p:cNvPr id="4" name="Tijdelijke aanduiding voor inhoud 5" descr="Schermafbeelding 2015-02-06 om 17.43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59" r="-25859"/>
          <a:stretch>
            <a:fillRect/>
          </a:stretch>
        </p:blipFill>
        <p:spPr>
          <a:xfrm>
            <a:off x="-346934" y="274638"/>
            <a:ext cx="3172855" cy="174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4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alles in 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4800" dirty="0" smtClean="0"/>
              <a:t>Dan zal God alles in allen zijn.</a:t>
            </a:r>
          </a:p>
          <a:p>
            <a:r>
              <a:rPr lang="nl-NL" sz="4800" dirty="0" smtClean="0"/>
              <a:t>Nu nog niet?</a:t>
            </a:r>
          </a:p>
          <a:p>
            <a:r>
              <a:rPr lang="nl-NL" sz="4800" dirty="0" smtClean="0"/>
              <a:t>Nog niet helemaal, maar straks wel, 100%, tot in je lijf.</a:t>
            </a:r>
            <a:endParaRPr lang="nl-NL" sz="4800" dirty="0"/>
          </a:p>
        </p:txBody>
      </p:sp>
      <p:pic>
        <p:nvPicPr>
          <p:cNvPr id="4" name="Tijdelijke aanduiding voor inhoud 5" descr="Schermafbeelding 2015-02-06 om 17.43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59" r="-25859"/>
          <a:stretch>
            <a:fillRect/>
          </a:stretch>
        </p:blipFill>
        <p:spPr>
          <a:xfrm>
            <a:off x="-346934" y="274638"/>
            <a:ext cx="3172855" cy="174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16117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555</TotalTime>
  <Words>183</Words>
  <Application>Microsoft Macintosh PowerPoint</Application>
  <PresentationFormat>Diavoorstelling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 Zwart </vt:lpstr>
      <vt:lpstr>God is alles in allen</vt:lpstr>
      <vt:lpstr>God alles in allen</vt:lpstr>
      <vt:lpstr>God alles in allen</vt:lpstr>
      <vt:lpstr>God alles in allen</vt:lpstr>
      <vt:lpstr>God alles in allen</vt:lpstr>
      <vt:lpstr>God alles in allen</vt:lpstr>
      <vt:lpstr>God alles in allen</vt:lpstr>
      <vt:lpstr>God alles in allen</vt:lpstr>
      <vt:lpstr>God alles in allen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alles in allen</dc:title>
  <dc:creator>Jan-Willem Roosenbrand</dc:creator>
  <cp:lastModifiedBy>Jan-Willem Roosenbrand</cp:lastModifiedBy>
  <cp:revision>6</cp:revision>
  <dcterms:created xsi:type="dcterms:W3CDTF">2015-02-06T16:41:03Z</dcterms:created>
  <dcterms:modified xsi:type="dcterms:W3CDTF">2015-02-08T21:36:10Z</dcterms:modified>
</cp:coreProperties>
</file>