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8"/>
  </p:notesMasterIdLst>
  <p:sldIdLst>
    <p:sldId id="267" r:id="rId4"/>
    <p:sldId id="269" r:id="rId5"/>
    <p:sldId id="271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91" r:id="rId21"/>
    <p:sldId id="289" r:id="rId22"/>
    <p:sldId id="290" r:id="rId23"/>
    <p:sldId id="292" r:id="rId24"/>
    <p:sldId id="293" r:id="rId25"/>
    <p:sldId id="294" r:id="rId26"/>
    <p:sldId id="295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6-2-2015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111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706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784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2151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103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501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19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672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189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5486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3778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6309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8272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576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1316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2750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498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253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053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30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52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077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388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5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65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rijke dwaas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86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rijke dwaas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door God gezegend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50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rijke dwaas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door God gezegend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baas over z’n eigen leven…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9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rijke dwaas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door God gezegend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baas over z’n eigen leven…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voor wie is de erfenis?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487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grijpt niet 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40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grijpt niet 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●Hij gaat zijn weg naar Golgotha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87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grijpt niet 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●Hij gaat zijn weg naar Golgotha	●Hij kent het verhaal van je leven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33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362" y="2008634"/>
            <a:ext cx="2581275" cy="27813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038926">
            <a:off x="3941703" y="774464"/>
            <a:ext cx="1260591" cy="131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4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360" y="3728641"/>
            <a:ext cx="2581275" cy="27813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038926">
            <a:off x="3941703" y="774464"/>
            <a:ext cx="1260591" cy="131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1988840"/>
            <a:ext cx="2581275" cy="27813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0746" y="779562"/>
            <a:ext cx="1042506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590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362" y="2008634"/>
            <a:ext cx="2581275" cy="27813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806293">
            <a:off x="3941702" y="4697114"/>
            <a:ext cx="1260591" cy="131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9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rijke dwaas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jij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35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rijke dwaas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jij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vertelt j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ouw verhaal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96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rijke dwaas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jij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vertelt j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ouw verhaal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vertelt jouw verhaal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05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rijke dwaas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jij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vertelt j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ouw verhaal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vertelt jouw verhaal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binnen zijn Verhaa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60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met z’n broer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14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met z’n broer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over een erfenis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330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met z’n broer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over een erfenis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en hij gaat naar Jezus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0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was eens...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man met ruzie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met z’n broer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over een erfenis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en hij gaat naar Jezus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maar Jezus weigert een oordeel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114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weigert een oordeel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●geen botte afwijzing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68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weigert een oordeel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●geen botte afwijzing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●doorverwijzing naar Mozes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78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weigert een oordeel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●geen botte afwijzing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●doorverwijzing naar Mozes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●open vraag: wie is Hij?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19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245</Words>
  <Application>Microsoft Office PowerPoint</Application>
  <PresentationFormat>Diavoorstelling (4:3)</PresentationFormat>
  <Paragraphs>267</Paragraphs>
  <Slides>24</Slides>
  <Notes>24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24</vt:i4>
      </vt:variant>
    </vt:vector>
  </HeadingPairs>
  <TitlesOfParts>
    <vt:vector size="30" baseType="lpstr">
      <vt:lpstr>Arial</vt:lpstr>
      <vt:lpstr>Calibri</vt:lpstr>
      <vt:lpstr>Verdana</vt:lpstr>
      <vt:lpstr>Office-thema</vt:lpstr>
      <vt:lpstr>9. Afsluiting</vt:lpstr>
      <vt:lpstr>1_9. Afsluiting</vt:lpstr>
      <vt:lpstr>Er was eens...</vt:lpstr>
      <vt:lpstr>Er was eens...</vt:lpstr>
      <vt:lpstr>Er was eens...</vt:lpstr>
      <vt:lpstr>Er was eens...</vt:lpstr>
      <vt:lpstr>Er was eens...</vt:lpstr>
      <vt:lpstr>Er was eens...</vt:lpstr>
      <vt:lpstr> </vt:lpstr>
      <vt:lpstr> </vt:lpstr>
      <vt:lpstr> </vt:lpstr>
      <vt:lpstr>Er was eens...</vt:lpstr>
      <vt:lpstr>Er was eens...</vt:lpstr>
      <vt:lpstr>Er was eens...</vt:lpstr>
      <vt:lpstr>Er was eens...</vt:lpstr>
      <vt:lpstr> </vt:lpstr>
      <vt:lpstr> </vt:lpstr>
      <vt:lpstr> </vt:lpstr>
      <vt:lpstr> </vt:lpstr>
      <vt:lpstr> </vt:lpstr>
      <vt:lpstr> </vt:lpstr>
      <vt:lpstr> </vt:lpstr>
      <vt:lpstr>Er was eens...</vt:lpstr>
      <vt:lpstr>Er was eens...</vt:lpstr>
      <vt:lpstr>Er was eens...</vt:lpstr>
      <vt:lpstr>Er was eens...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35</cp:revision>
  <dcterms:created xsi:type="dcterms:W3CDTF">2011-01-12T19:49:53Z</dcterms:created>
  <dcterms:modified xsi:type="dcterms:W3CDTF">2015-02-06T14:37:27Z</dcterms:modified>
</cp:coreProperties>
</file>