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p_get_cover_fe_p_hash_088ebe7ce088c58838b37ae65c2849a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3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4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csm_Evangeliseren_4aee8bffa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" b="1070"/>
          <a:stretch>
            <a:fillRect/>
          </a:stretch>
        </p:blipFill>
        <p:spPr>
          <a:ln w="76200" cmpd="sng">
            <a:solidFill>
              <a:srgbClr val="00CC99"/>
            </a:solidFill>
          </a:ln>
        </p:spPr>
      </p:pic>
    </p:spTree>
    <p:extLst>
      <p:ext uri="{BB962C8B-B14F-4D97-AF65-F5344CB8AC3E}">
        <p14:creationId xmlns:p14="http://schemas.microsoft.com/office/powerpoint/2010/main" val="187189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525" r="-60525"/>
          <a:stretch>
            <a:fillRect/>
          </a:stretch>
        </p:blipFill>
        <p:spPr>
          <a:xfrm>
            <a:off x="-1655019" y="274638"/>
            <a:ext cx="11804090" cy="6491795"/>
          </a:xfrm>
        </p:spPr>
      </p:pic>
    </p:spTree>
    <p:extLst>
      <p:ext uri="{BB962C8B-B14F-4D97-AF65-F5344CB8AC3E}">
        <p14:creationId xmlns:p14="http://schemas.microsoft.com/office/powerpoint/2010/main" val="48666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76" r="-15776"/>
          <a:stretch>
            <a:fillRect/>
          </a:stretch>
        </p:blipFill>
        <p:spPr>
          <a:xfrm>
            <a:off x="-677984" y="274638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108039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" r="18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614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logo-Groen-AgapeN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81" b="-16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797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Elke gelegenheid benutten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Gods zegen toewensen aan wie je tegen komt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sz="3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nl-NL" sz="3500" dirty="0" smtClean="0"/>
          </a:p>
          <a:p>
            <a:endParaRPr lang="nl-NL" dirty="0"/>
          </a:p>
          <a:p>
            <a:endParaRPr lang="nl-NL" dirty="0" smtClean="0"/>
          </a:p>
          <a:p>
            <a:pPr lvl="1">
              <a:buFontTx/>
              <a:buChar char="•"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15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Gods zegen toewensen aan wie je tegen komt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3500" dirty="0" smtClean="0"/>
              <a:t>Bijzondere gebeurtenissen benutten</a:t>
            </a:r>
          </a:p>
          <a:p>
            <a:pPr lvl="1"/>
            <a:r>
              <a:rPr lang="nl-NL" sz="3200" dirty="0"/>
              <a:t>Geboortekaartje</a:t>
            </a:r>
          </a:p>
          <a:p>
            <a:pPr lvl="1"/>
            <a:r>
              <a:rPr lang="nl-NL" sz="3200" dirty="0"/>
              <a:t>Doop</a:t>
            </a:r>
          </a:p>
          <a:p>
            <a:pPr lvl="1"/>
            <a:r>
              <a:rPr lang="nl-NL" sz="3200" dirty="0"/>
              <a:t>Verjaardag </a:t>
            </a:r>
          </a:p>
          <a:p>
            <a:pPr lvl="1"/>
            <a:r>
              <a:rPr lang="nl-NL" sz="3200" dirty="0"/>
              <a:t>Afscheid van je collega’s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sz="3200" dirty="0" smtClean="0"/>
          </a:p>
          <a:p>
            <a:endParaRPr lang="nl-NL" dirty="0"/>
          </a:p>
          <a:p>
            <a:endParaRPr lang="nl-NL" dirty="0" smtClean="0"/>
          </a:p>
          <a:p>
            <a:pPr lvl="1">
              <a:buFontTx/>
              <a:buChar char="•"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15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3600" dirty="0" smtClean="0"/>
              <a:t>Gods zegen toewensen aan wie je tegen komt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3500" dirty="0" smtClean="0"/>
              <a:t>Bijzondere gebeurtenissen benutten</a:t>
            </a:r>
          </a:p>
          <a:p>
            <a:pPr lvl="1"/>
            <a:r>
              <a:rPr lang="nl-NL" sz="3200" dirty="0"/>
              <a:t>Geboortekaartje</a:t>
            </a:r>
          </a:p>
          <a:p>
            <a:pPr lvl="1"/>
            <a:r>
              <a:rPr lang="nl-NL" sz="3200" dirty="0"/>
              <a:t>Doop</a:t>
            </a:r>
          </a:p>
          <a:p>
            <a:pPr lvl="1"/>
            <a:r>
              <a:rPr lang="nl-NL" sz="3200" dirty="0"/>
              <a:t>Verjaardag </a:t>
            </a:r>
          </a:p>
          <a:p>
            <a:pPr lvl="1"/>
            <a:r>
              <a:rPr lang="nl-NL" sz="3200" dirty="0"/>
              <a:t>Afscheid van je collega’s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3500" dirty="0" smtClean="0"/>
              <a:t>Gespreksgroep in </a:t>
            </a:r>
            <a:r>
              <a:rPr lang="nl-NL" sz="3500" smtClean="0"/>
              <a:t>de buurt</a:t>
            </a:r>
            <a:endParaRPr lang="nl-NL" sz="3500" dirty="0" smtClean="0"/>
          </a:p>
          <a:p>
            <a:endParaRPr lang="nl-NL" dirty="0"/>
          </a:p>
          <a:p>
            <a:endParaRPr lang="nl-NL" dirty="0" smtClean="0"/>
          </a:p>
          <a:p>
            <a:pPr lvl="1">
              <a:buFontTx/>
              <a:buChar char="•"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15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41</TotalTime>
  <Words>51</Words>
  <Application>Microsoft Macintosh PowerPoint</Application>
  <PresentationFormat>Diavoorstelling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Elke gelegenheid benutten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2015-06-06T17:10:25Z</dcterms:created>
  <dcterms:modified xsi:type="dcterms:W3CDTF">2015-06-06T17:52:08Z</dcterms:modified>
</cp:coreProperties>
</file>