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sldIdLst>
    <p:sldId id="274" r:id="rId4"/>
    <p:sldId id="275" r:id="rId5"/>
    <p:sldId id="273" r:id="rId6"/>
    <p:sldId id="276" r:id="rId7"/>
    <p:sldId id="278" r:id="rId8"/>
    <p:sldId id="279" r:id="rId9"/>
    <p:sldId id="280" r:id="rId10"/>
    <p:sldId id="277" r:id="rId11"/>
    <p:sldId id="282" r:id="rId12"/>
    <p:sldId id="283" r:id="rId13"/>
    <p:sldId id="281" r:id="rId14"/>
    <p:sldId id="285" r:id="rId15"/>
    <p:sldId id="286" r:id="rId16"/>
    <p:sldId id="284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5-6-2015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512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500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189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056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961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877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421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749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626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18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28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2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688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488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459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654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3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5-6-2015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00200"/>
            <a:ext cx="57150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Peil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mij, weet wat mij kwelt.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Vijanden?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Mensen die kapot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tegenover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die heel maakt.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3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ik geen verkeerde weg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 mij over de weg die eeuwig is.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ik geen verkeerde weg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 mij over de weg die eeuwig is.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Eeuwig = 2.0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9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ik geen verkeerde weg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leid mij over de weg die eeuwig is.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Eeuwig = 2.0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Vandaag zet ik een stap in de 	goede richting.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72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Wervende kerk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3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Wervende kerk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Total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Church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kerk in de praktijk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33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Wervende kerk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Total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Church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kerk in de praktijk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Total Christian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91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Wervende kerk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Total </a:t>
            </a:r>
            <a:r>
              <a:rPr lang="nl-NL" sz="12800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Church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kerk in de praktijk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Total Christian: heel je 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71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1600200"/>
            <a:ext cx="57150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Kennis = verhaal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09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1600200"/>
            <a:ext cx="57150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Doorgrond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mij, God, en ken mijn hart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2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00200"/>
            <a:ext cx="57150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1600200"/>
            <a:ext cx="57150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Doorgrond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mij, God, en ken mijn hart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Peil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mij, weet wat mij kwelt.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84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Peil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mij, weet wat mij kwelt.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Vijanden?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38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192</Words>
  <Application>Microsoft Office PowerPoint</Application>
  <PresentationFormat>Diavoorstelling (4:3)</PresentationFormat>
  <Paragraphs>206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36</cp:revision>
  <dcterms:created xsi:type="dcterms:W3CDTF">2011-01-12T19:49:53Z</dcterms:created>
  <dcterms:modified xsi:type="dcterms:W3CDTF">2015-06-05T07:57:34Z</dcterms:modified>
</cp:coreProperties>
</file>