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8"/>
  </p:notesMasterIdLst>
  <p:sldIdLst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10-12-2015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911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5838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7451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10-12-2015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10-12-2015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888" y="476672"/>
            <a:ext cx="3316224" cy="407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440" y="485600"/>
            <a:ext cx="2865120" cy="30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31133"/>
            <a:ext cx="4572000" cy="3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5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476672"/>
            <a:ext cx="43434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6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20</Words>
  <Application>Microsoft Office PowerPoint</Application>
  <PresentationFormat>Diavoorstelling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.</vt:lpstr>
      <vt:lpstr>.</vt:lpstr>
      <vt:lpstr>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33</cp:revision>
  <dcterms:created xsi:type="dcterms:W3CDTF">2011-01-12T19:49:53Z</dcterms:created>
  <dcterms:modified xsi:type="dcterms:W3CDTF">2015-12-10T09:07:03Z</dcterms:modified>
</cp:coreProperties>
</file>