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8"/>
  </p:notesMasterIdLst>
  <p:sldIdLst>
    <p:sldId id="273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95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17-9-2015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4197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49690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55490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58273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77539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3251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832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1025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9235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5839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01171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0998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98737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2008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17-9-2015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17-9-2015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17-9-2015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17-9-2015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17-9-2015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17-9-2015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17-9-2015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17-9-2015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17-9-2015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17-9-2015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17-9-2015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17-9-2015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2150" y="2110581"/>
            <a:ext cx="52197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0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Onderweg…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Do’s.</a:t>
            </a:r>
            <a:endParaRPr lang="nl-NL" sz="12800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→ doe iets!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3710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Onderweg…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Do’s.</a:t>
            </a:r>
            <a:endParaRPr lang="nl-NL" sz="12800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‘De mensen gaan aan het werk en arbeiden door tot de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avond.’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Psalm 104: 23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→ doe iets!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9638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Onderweg…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Waar gaan we heen?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6362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Onderweg…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Waar gaan we heen?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‘Van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David, een psalm. Van de Heer is de aarde en alles wat daar leeft, de wereld en wie haar bewonen.’ 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Psalm 24: 1</a:t>
            </a:r>
            <a:endParaRPr lang="nl-NL" sz="12800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857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Onderweg…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Waar gaan we heen?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‘Van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David, een psalm. Van de Heer is de aarde en alles wat daar leeft, de wereld en wie haar bewonen.’ 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Psalm 24: 1</a:t>
            </a:r>
            <a:endParaRPr lang="nl-NL" sz="12800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→ God is altijd groter.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3148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Onderweg…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926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Onderweg…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Waar ben je nu?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250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Onderweg…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Waar ben je nu?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zijn de </a:t>
            </a: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do’s &amp; </a:t>
            </a:r>
            <a:r>
              <a:rPr lang="nl-NL" sz="12800" i="1" dirty="0" err="1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don’ts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566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Onderweg…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Waar ben je nu?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zijn de </a:t>
            </a: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do’s &amp; </a:t>
            </a:r>
            <a:r>
              <a:rPr lang="nl-NL" sz="12800" i="1" dirty="0" err="1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don’ts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Waar gaan we naar toe?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841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Onderweg…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Waar ben je?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‘Van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David, een psalm. Van de Heer is de aarde en alles wat daar leeft, de wereld en wie haar bewonen.’ 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Psalm 24: 1</a:t>
            </a:r>
            <a:endParaRPr lang="nl-NL" sz="12800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407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Onderweg…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Waar ben je?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‘Van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David, een psalm. Van de Heer is de aarde en alles wat daar leeft, de wereld en wie haar bewonen.’ 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Psalm 24: 1</a:t>
            </a:r>
            <a:endParaRPr lang="nl-NL" sz="12800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→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wees nog nieuwsgieriger!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357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Onderweg…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 err="1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Don’ts</a:t>
            </a: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nl-NL" sz="12800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Heer geneest wie gebroken zijn en verzorgt hun diepe wonden.’ 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Psalm 147: 3</a:t>
            </a:r>
            <a:endParaRPr lang="nl-NL" sz="12800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403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Onderweg…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 err="1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Don’ts</a:t>
            </a: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nl-NL" sz="12800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Heer geneest wie gebroken zijn en verzorgt hun diepe wonden.’ 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Psalm 147: 3</a:t>
            </a:r>
            <a:endParaRPr lang="nl-NL" sz="12800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→ zwijg niet…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545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310</Words>
  <Application>Microsoft Office PowerPoint</Application>
  <PresentationFormat>Diavoorstelling (4:3)</PresentationFormat>
  <Paragraphs>167</Paragraphs>
  <Slides>14</Slides>
  <Notes>14</Notes>
  <HiddenSlides>0</HiddenSlides>
  <MMClips>0</MMClips>
  <ScaleCrop>false</ScaleCrop>
  <HeadingPairs>
    <vt:vector size="4" baseType="variant">
      <vt:variant>
        <vt:lpstr>Thema</vt:lpstr>
      </vt:variant>
      <vt:variant>
        <vt:i4>3</vt:i4>
      </vt:variant>
      <vt:variant>
        <vt:lpstr>Diatitels</vt:lpstr>
      </vt:variant>
      <vt:variant>
        <vt:i4>14</vt:i4>
      </vt:variant>
    </vt:vector>
  </HeadingPairs>
  <TitlesOfParts>
    <vt:vector size="17" baseType="lpstr">
      <vt:lpstr>Office-thema</vt:lpstr>
      <vt:lpstr>9. Afsluiting</vt:lpstr>
      <vt:lpstr>1_9. Afsluiting</vt:lpstr>
      <vt:lpstr> </vt:lpstr>
      <vt:lpstr>Onderweg…</vt:lpstr>
      <vt:lpstr>Onderweg…</vt:lpstr>
      <vt:lpstr>Onderweg…</vt:lpstr>
      <vt:lpstr>Onderweg…</vt:lpstr>
      <vt:lpstr>Onderweg…</vt:lpstr>
      <vt:lpstr>Onderweg…</vt:lpstr>
      <vt:lpstr>Onderweg…</vt:lpstr>
      <vt:lpstr>Onderweg…</vt:lpstr>
      <vt:lpstr>Onderweg…</vt:lpstr>
      <vt:lpstr>Onderweg…</vt:lpstr>
      <vt:lpstr>Onderweg…</vt:lpstr>
      <vt:lpstr>Onderweg…</vt:lpstr>
      <vt:lpstr>Onderweg…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Guido</cp:lastModifiedBy>
  <cp:revision>35</cp:revision>
  <dcterms:created xsi:type="dcterms:W3CDTF">2011-01-12T19:49:53Z</dcterms:created>
  <dcterms:modified xsi:type="dcterms:W3CDTF">2015-09-17T17:49:20Z</dcterms:modified>
</cp:coreProperties>
</file>