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21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 descr="Unknown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442" y="504196"/>
            <a:ext cx="8309897" cy="5882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2897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 descr="201029eud000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88" r="-118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7761274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 descr="Unknown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27" b="852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6488276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 descr="images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26" r="622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4467771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 descr="Unknown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98" b="809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6901116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 descr="Unknown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46" b="474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62352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 descr="Unknown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98" b="809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0285604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 descr="Unknown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915" r="-40915"/>
          <a:stretch>
            <a:fillRect/>
          </a:stretch>
        </p:blipFill>
        <p:spPr>
          <a:xfrm>
            <a:off x="-588629" y="410826"/>
            <a:ext cx="10392250" cy="5715337"/>
          </a:xfrm>
        </p:spPr>
      </p:pic>
    </p:spTree>
    <p:extLst>
      <p:ext uri="{BB962C8B-B14F-4D97-AF65-F5344CB8AC3E}">
        <p14:creationId xmlns:p14="http://schemas.microsoft.com/office/powerpoint/2010/main" val="3632861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 Zwart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Zwart .thmx</Template>
  <TotalTime>13</TotalTime>
  <Words>0</Words>
  <Application>Microsoft Macintosh PowerPoint</Application>
  <PresentationFormat>Diavoorstelling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 Zwart 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Jan-Willem Roosenbrand</dc:creator>
  <cp:lastModifiedBy>Jan-Willem Roosenbrand</cp:lastModifiedBy>
  <cp:revision>2</cp:revision>
  <dcterms:created xsi:type="dcterms:W3CDTF">2015-07-03T14:36:52Z</dcterms:created>
  <dcterms:modified xsi:type="dcterms:W3CDTF">2015-07-03T14:50:10Z</dcterms:modified>
</cp:coreProperties>
</file>