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Pasen is aanstekelijk</a:t>
            </a:r>
            <a:endParaRPr lang="nl-NL" sz="6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000" dirty="0" smtClean="0"/>
              <a:t>Daar en toen  </a:t>
            </a:r>
            <a:r>
              <a:rPr lang="nl-NL" sz="4000" dirty="0" smtClean="0">
                <a:sym typeface="Wingdings"/>
              </a:rPr>
              <a:t> </a:t>
            </a:r>
            <a:r>
              <a:rPr lang="nl-NL" sz="4000" dirty="0" smtClean="0"/>
              <a:t>Hier en nu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5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Pasen is aanstekelijk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1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en in Hem</a:t>
            </a:r>
            <a:endParaRPr lang="nl-NL" dirty="0"/>
          </a:p>
        </p:txBody>
      </p:sp>
      <p:pic>
        <p:nvPicPr>
          <p:cNvPr id="5" name="Tijdelijke aanduiding voor inhoud 4" descr="640px-Russian-Matroshka_no_bg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2" r="-22732"/>
          <a:stretch>
            <a:fillRect/>
          </a:stretch>
        </p:blipFill>
        <p:spPr>
          <a:xfrm>
            <a:off x="-320005" y="1338488"/>
            <a:ext cx="10036179" cy="551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9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Romeinen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Christus is </a:t>
            </a:r>
            <a:r>
              <a:rPr lang="nl-NL" dirty="0"/>
              <a:t>gestorven om </a:t>
            </a:r>
            <a:r>
              <a:rPr lang="nl-NL" dirty="0" smtClean="0"/>
              <a:t>een </a:t>
            </a:r>
            <a:r>
              <a:rPr lang="nl-NL" dirty="0"/>
              <a:t>einde te maken aan de zonde, voor eens en altijd; en nu hij leeft, leeft hij voor God. 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Zo </a:t>
            </a:r>
            <a:r>
              <a:rPr lang="nl-NL" dirty="0"/>
              <a:t>moet u ook uzelf zien: dood voor de zonde, maar </a:t>
            </a:r>
            <a:r>
              <a:rPr lang="nl-NL" b="1" i="1" u="sng" dirty="0"/>
              <a:t>in Christus Jezus</a:t>
            </a:r>
            <a:r>
              <a:rPr lang="nl-NL" dirty="0"/>
              <a:t> levend voor God.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82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1638" y="5465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455738" y="253206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66749" y="1920875"/>
            <a:ext cx="7845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/>
              <a:t>Denk </a:t>
            </a:r>
            <a:r>
              <a:rPr lang="nl-NL" sz="3200" b="1" dirty="0"/>
              <a:t>aan uzelf als levenden die uit de dood zijn opgewekt </a:t>
            </a:r>
            <a:r>
              <a:rPr lang="nl-NL" sz="3200" dirty="0"/>
              <a:t>en stel uzelf in dienst van God als een werktuig voor de gerechtigheid. </a:t>
            </a:r>
          </a:p>
        </p:txBody>
      </p:sp>
    </p:spTree>
    <p:extLst>
      <p:ext uri="{BB962C8B-B14F-4D97-AF65-F5344CB8AC3E}">
        <p14:creationId xmlns:p14="http://schemas.microsoft.com/office/powerpoint/2010/main" val="426135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geeft leven</a:t>
            </a:r>
            <a:endParaRPr lang="nl-NL" dirty="0"/>
          </a:p>
        </p:txBody>
      </p:sp>
      <p:pic>
        <p:nvPicPr>
          <p:cNvPr id="4" name="Tijdelijke aanduiding voor inhoud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932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Petrus 1:3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Geprezen zij de God en Vader van onze Heer Jezus Christus: in zijn grote barmhartigheid heeft hij ons opnieuw geboren doen worden door de opstanding van Jezus Christus uit de dood, waardoor wij leven in hoop.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7009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Kolossenzen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u nu </a:t>
            </a:r>
            <a:r>
              <a:rPr lang="nl-NL" b="1" dirty="0"/>
              <a:t>met Christus </a:t>
            </a:r>
            <a:r>
              <a:rPr lang="nl-NL" dirty="0"/>
              <a:t>uit de dood bent opgewekt, streef dan naar wat boven is, waar Christus zit aan de rechterhand van God. </a:t>
            </a:r>
            <a:r>
              <a:rPr lang="nl-NL" dirty="0" smtClean="0"/>
              <a:t> </a:t>
            </a:r>
            <a:r>
              <a:rPr lang="nl-NL" dirty="0"/>
              <a:t>Richt u op wat boven is, niet op wat op aarde is. </a:t>
            </a:r>
            <a:r>
              <a:rPr lang="nl-NL" dirty="0" smtClean="0"/>
              <a:t> </a:t>
            </a:r>
            <a:r>
              <a:rPr lang="nl-NL" b="1" dirty="0"/>
              <a:t>U bent immers gestorven</a:t>
            </a:r>
            <a:r>
              <a:rPr lang="nl-NL" dirty="0"/>
              <a:t>, en uw leven ligt </a:t>
            </a:r>
            <a:r>
              <a:rPr lang="nl-NL" b="1" dirty="0"/>
              <a:t>met Christus </a:t>
            </a:r>
            <a:r>
              <a:rPr lang="nl-NL" dirty="0"/>
              <a:t>verborgen in God. </a:t>
            </a:r>
            <a:r>
              <a:rPr lang="nl-NL" dirty="0" smtClean="0"/>
              <a:t> </a:t>
            </a:r>
            <a:r>
              <a:rPr lang="nl-NL" dirty="0"/>
              <a:t>En wanneer Christus, uw leven, verschijnt, zult ook u, </a:t>
            </a:r>
            <a:r>
              <a:rPr lang="nl-NL" b="1" dirty="0"/>
              <a:t>samen met hem</a:t>
            </a:r>
            <a:r>
              <a:rPr lang="nl-NL" dirty="0"/>
              <a:t>, in luister verschijnen.</a:t>
            </a:r>
          </a:p>
        </p:txBody>
      </p:sp>
    </p:spTree>
    <p:extLst>
      <p:ext uri="{BB962C8B-B14F-4D97-AF65-F5344CB8AC3E}">
        <p14:creationId xmlns:p14="http://schemas.microsoft.com/office/powerpoint/2010/main" val="154557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en in Hem</a:t>
            </a:r>
            <a:endParaRPr lang="nl-NL" dirty="0"/>
          </a:p>
        </p:txBody>
      </p:sp>
      <p:pic>
        <p:nvPicPr>
          <p:cNvPr id="5" name="Tijdelijke aanduiding voor inhoud 4" descr="640px-Russian-Matroshka_no_bg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2" r="-22732"/>
          <a:stretch>
            <a:fillRect/>
          </a:stretch>
        </p:blipFill>
        <p:spPr>
          <a:xfrm>
            <a:off x="-320005" y="1338488"/>
            <a:ext cx="10036179" cy="551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9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69</TotalTime>
  <Words>221</Words>
  <Application>Microsoft Macintosh PowerPoint</Application>
  <PresentationFormat>Diavoorstelling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Pasen is aanstekelijk</vt:lpstr>
      <vt:lpstr>Pasen is aanstekelijk</vt:lpstr>
      <vt:lpstr>Met en in Hem</vt:lpstr>
      <vt:lpstr>Romeinen 6</vt:lpstr>
      <vt:lpstr>PowerPoint-presentatie</vt:lpstr>
      <vt:lpstr>God geeft leven</vt:lpstr>
      <vt:lpstr>1 Petrus 1:3</vt:lpstr>
      <vt:lpstr>Kolossenzen 3</vt:lpstr>
      <vt:lpstr>Met en in Hem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Pasen is aanstekelijk</dc:title>
  <dc:creator>Jan-Willem Roosenbrand</dc:creator>
  <cp:lastModifiedBy>Jan-Willem Roosenbrand</cp:lastModifiedBy>
  <cp:revision>3</cp:revision>
  <dcterms:created xsi:type="dcterms:W3CDTF">2015-04-03T19:44:00Z</dcterms:created>
  <dcterms:modified xsi:type="dcterms:W3CDTF">2015-04-03T20:53:42Z</dcterms:modified>
</cp:coreProperties>
</file>