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sldIdLst>
    <p:sldId id="275" r:id="rId4"/>
    <p:sldId id="274" r:id="rId5"/>
    <p:sldId id="277" r:id="rId6"/>
    <p:sldId id="278" r:id="rId7"/>
    <p:sldId id="279" r:id="rId8"/>
    <p:sldId id="281" r:id="rId9"/>
    <p:sldId id="280" r:id="rId10"/>
    <p:sldId id="284" r:id="rId11"/>
    <p:sldId id="283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4-4-2015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950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447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66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935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865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308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29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811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91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76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8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91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03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70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183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245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297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4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4-4-2015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4-4-2015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078163"/>
            <a:ext cx="4838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44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602581"/>
            <a:ext cx="405765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57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‘Wie zoek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74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‘Wie zoek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‘Maria!’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4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‘Wie zoek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‘Maria!’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Rabboeni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53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‘Wie zoek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‘Maria!’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Rabboeni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‘Houd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 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vast.’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2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‘Wie zoek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‘Maria!’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Rabboeni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‘Houd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 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vast.’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‘Ga naar mijn broeders 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zusters…’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2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‘Waarom huil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‘Wie zoek je?’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‘Maria!’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Rabboeni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‘Houd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 niet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vast.’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‘Ga naar mijn broeders en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zusters…’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heb de Heer gezien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6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40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89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alle media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471" y="2636912"/>
            <a:ext cx="1190625" cy="952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896" y="2653804"/>
            <a:ext cx="9429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alle media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de deskundigen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471" y="2636912"/>
            <a:ext cx="1190625" cy="952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896" y="2653804"/>
            <a:ext cx="942975" cy="9429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7896" y="3708499"/>
            <a:ext cx="174879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alle media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de deskundigen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de juiste getuigen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471" y="2636912"/>
            <a:ext cx="1190625" cy="952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896" y="2653804"/>
            <a:ext cx="942975" cy="9429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7896" y="3708499"/>
            <a:ext cx="1748790" cy="9429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797" y="4746987"/>
            <a:ext cx="1393889" cy="95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media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twee engelen?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de deskundigen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de juiste getuigen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896" y="3708499"/>
            <a:ext cx="1748790" cy="9429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797" y="4746987"/>
            <a:ext cx="1393889" cy="95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media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twee engelen?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sz="12800" strike="sngStrike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deskundigen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een leeg graf…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de juiste getuigen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797" y="4746987"/>
            <a:ext cx="1393889" cy="95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Wennen aan het licht.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Reklame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voor Pasen?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media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twee engelen?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deskundigen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een leeg graf…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nl-NL" sz="12800" strike="sngStrike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juiste getuigen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Maria uit Migdal</a:t>
            </a:r>
            <a:endParaRPr lang="nl-NL" sz="12800" strike="sngStrike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23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393</Words>
  <Application>Microsoft Office PowerPoint</Application>
  <PresentationFormat>Diavoorstelling (4:3)</PresentationFormat>
  <Paragraphs>199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  <vt:lpstr>Wennen aan het licht.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34</cp:revision>
  <dcterms:created xsi:type="dcterms:W3CDTF">2011-01-12T19:49:53Z</dcterms:created>
  <dcterms:modified xsi:type="dcterms:W3CDTF">2015-04-04T09:23:57Z</dcterms:modified>
</cp:coreProperties>
</file>