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56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chermafbeelding 2015-04-30 om 17.24.2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995" b="-169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9414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Why-Jazz-Education-Doesnt-Fit-the-Mold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5136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yol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>
          <a:xfrm>
            <a:off x="-1240290" y="139932"/>
            <a:ext cx="11970587" cy="6583362"/>
          </a:xfrm>
        </p:spPr>
      </p:pic>
    </p:spTree>
    <p:extLst>
      <p:ext uri="{BB962C8B-B14F-4D97-AF65-F5344CB8AC3E}">
        <p14:creationId xmlns:p14="http://schemas.microsoft.com/office/powerpoint/2010/main" val="3998870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Why-Jazz-Education-Doesnt-Fit-the-Mold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6990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7281123a-a56b-43cc-b337-24e691a8779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" b="1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3690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crucian-karper-1160421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58" y="846727"/>
            <a:ext cx="7335070" cy="489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1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321" r="-41321"/>
          <a:stretch>
            <a:fillRect/>
          </a:stretch>
        </p:blipFill>
        <p:spPr>
          <a:xfrm>
            <a:off x="-1428359" y="134707"/>
            <a:ext cx="11979046" cy="6588014"/>
          </a:xfrm>
        </p:spPr>
      </p:pic>
    </p:spTree>
    <p:extLst>
      <p:ext uri="{BB962C8B-B14F-4D97-AF65-F5344CB8AC3E}">
        <p14:creationId xmlns:p14="http://schemas.microsoft.com/office/powerpoint/2010/main" val="157091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chermafbeelding 2015-04-30 om 17.24.2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995" b="-169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475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crucian-karper-1160421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58" y="846727"/>
            <a:ext cx="7335070" cy="489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9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31</TotalTime>
  <Words>0</Words>
  <Application>Microsoft Macintosh PowerPoint</Application>
  <PresentationFormat>Diavoorstelling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4</cp:revision>
  <dcterms:created xsi:type="dcterms:W3CDTF">2015-04-30T15:14:59Z</dcterms:created>
  <dcterms:modified xsi:type="dcterms:W3CDTF">2015-04-30T15:46:47Z</dcterms:modified>
</cp:coreProperties>
</file>