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2"/>
  </p:notesMasterIdLst>
  <p:sldIdLst>
    <p:sldId id="273" r:id="rId4"/>
    <p:sldId id="275" r:id="rId5"/>
    <p:sldId id="276" r:id="rId6"/>
    <p:sldId id="274" r:id="rId7"/>
    <p:sldId id="278" r:id="rId8"/>
    <p:sldId id="277" r:id="rId9"/>
    <p:sldId id="279" r:id="rId10"/>
    <p:sldId id="281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30-10-2015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9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88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655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43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08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20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381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626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30-10-2015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30-10-2015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30-10-2015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30-10-2015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30-10-2015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30-10-2015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30-10-2015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30-10-2015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30-10-2015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30-10-2015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30-10-2015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30-10-2015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9144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‘Ik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vergeet mijn brood te eten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46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‘Heer, hoor mijn gebed.’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0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‘Slaap ken ik niet, ik ben eenzaam.’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49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‘Het water dat ik drink vermeng ik met tranen.’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40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‘De tijd van genade is gekomen, dit is het uur.’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18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‘God heeft halverwege mijn kracht gebroken.’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24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‘Heer, hoor mijn gebed.’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34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104</Words>
  <Application>Microsoft Office PowerPoint</Application>
  <PresentationFormat>Diavoorstelling (4:3)</PresentationFormat>
  <Paragraphs>86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31</cp:revision>
  <dcterms:created xsi:type="dcterms:W3CDTF">2011-01-12T19:49:53Z</dcterms:created>
  <dcterms:modified xsi:type="dcterms:W3CDTF">2015-10-30T14:20:00Z</dcterms:modified>
</cp:coreProperties>
</file>