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MAAND VAN GEBED</a:t>
            </a:r>
            <a:endParaRPr lang="nl-NL" b="1" i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72816"/>
            <a:ext cx="2450804" cy="22008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910" y="1748430"/>
            <a:ext cx="1633870" cy="22252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95" y="4113076"/>
            <a:ext cx="5923885" cy="19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8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MAAND VAN </a:t>
            </a:r>
            <a: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GEBED</a:t>
            </a:r>
            <a:b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LEVEN van gebed</a:t>
            </a:r>
            <a:br>
              <a:rPr lang="nl-NL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b="1" i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4645" y="219072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61" y="2059032"/>
            <a:ext cx="2450804" cy="22008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7706" y="2034646"/>
            <a:ext cx="1633870" cy="22252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403" y="4613954"/>
            <a:ext cx="5923885" cy="190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9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Vurig en eensgezind wijdden ze zich aan het gebed  1:14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02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Vurig en eensgezind wijdden ze zich aan het gebed  1:14</a:t>
            </a:r>
          </a:p>
          <a:p>
            <a:r>
              <a:rPr lang="nl-NL" dirty="0" smtClean="0"/>
              <a:t>Ze wijdden zich aan het gebed 2:42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78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Vurig en eensgezind wijdden ze zich aan het gebed  1:14</a:t>
            </a:r>
          </a:p>
          <a:p>
            <a:r>
              <a:rPr lang="nl-NL" dirty="0" smtClean="0"/>
              <a:t>Ze wijdden zich aan het gebed 2:42 </a:t>
            </a:r>
          </a:p>
          <a:p>
            <a:r>
              <a:rPr lang="nl-NL" dirty="0" smtClean="0"/>
              <a:t>In de tempel en bij elkaar aan huis 2:46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423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Vurig en eensgezind wijdden ze zich aan het gebed  1:14</a:t>
            </a:r>
          </a:p>
          <a:p>
            <a:r>
              <a:rPr lang="nl-NL" dirty="0" smtClean="0"/>
              <a:t>Ze wijdden zich aan het gebed 2:42 </a:t>
            </a:r>
          </a:p>
          <a:p>
            <a:r>
              <a:rPr lang="nl-NL" dirty="0" smtClean="0"/>
              <a:t>In de tempel en bij elkaar aan huis 2:46</a:t>
            </a:r>
          </a:p>
          <a:p>
            <a:r>
              <a:rPr lang="nl-NL" dirty="0" smtClean="0"/>
              <a:t>Wij (de apostelen) zullen ons wijden aan het gebed en de verkondiging van het evangelie 6:4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181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behulp van Psalm 2 bidden bij vervolging 4:24vv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447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behulp van Psalm 2 bidden bij vervolging 4:24vv</a:t>
            </a:r>
          </a:p>
          <a:p>
            <a:r>
              <a:rPr lang="nl-NL" dirty="0" smtClean="0"/>
              <a:t>De Romein Cornelius, een man van gebed en aalmoezen, 10:2-4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849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behulp van Psalm 2 bidden bij vervolging 4:24vv</a:t>
            </a:r>
          </a:p>
          <a:p>
            <a:r>
              <a:rPr lang="nl-NL" dirty="0" smtClean="0"/>
              <a:t>De Romein Cornelius, een man van gebed en aalmoezen, 10:2-4</a:t>
            </a:r>
          </a:p>
          <a:p>
            <a:r>
              <a:rPr lang="nl-NL" dirty="0" smtClean="0"/>
              <a:t>Paulus en </a:t>
            </a:r>
            <a:r>
              <a:rPr lang="nl-NL" dirty="0" err="1" smtClean="0"/>
              <a:t>Barnabas</a:t>
            </a:r>
            <a:r>
              <a:rPr lang="nl-NL" dirty="0" smtClean="0"/>
              <a:t>, ga de wereld in, 13:2-3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52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behulp van Psalm 2 bidden bij vervolging 4:24vv</a:t>
            </a:r>
          </a:p>
          <a:p>
            <a:r>
              <a:rPr lang="nl-NL" dirty="0" smtClean="0"/>
              <a:t>De Romein Cornelius, een man van gebed en aalmoezen, 10:2-4</a:t>
            </a:r>
          </a:p>
          <a:p>
            <a:r>
              <a:rPr lang="nl-NL" dirty="0" smtClean="0"/>
              <a:t>Paulus en </a:t>
            </a:r>
            <a:r>
              <a:rPr lang="nl-NL" dirty="0" err="1" smtClean="0"/>
              <a:t>Barnabas</a:t>
            </a:r>
            <a:r>
              <a:rPr lang="nl-NL" dirty="0" smtClean="0"/>
              <a:t>, ga de wereld in, 13:2-3</a:t>
            </a:r>
          </a:p>
          <a:p>
            <a:r>
              <a:rPr lang="nl-NL" dirty="0" smtClean="0"/>
              <a:t>Midden in de nacht, 16:25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3107654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18</TotalTime>
  <Words>267</Words>
  <Application>Microsoft Macintosh PowerPoint</Application>
  <PresentationFormat>Diavoorstelling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MAAND VAN GEBED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MAAND VAN GEBED Een LEVEN van gebed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 VAN GEBED</dc:title>
  <dc:creator>Jan-Willem Roosenbrand</dc:creator>
  <cp:lastModifiedBy>Jan-Willem Roosenbrand</cp:lastModifiedBy>
  <cp:revision>2</cp:revision>
  <dcterms:created xsi:type="dcterms:W3CDTF">2015-01-30T20:11:41Z</dcterms:created>
  <dcterms:modified xsi:type="dcterms:W3CDTF">2015-01-30T20:30:22Z</dcterms:modified>
</cp:coreProperties>
</file>