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268" r:id="rId4"/>
    <p:sldId id="267" r:id="rId5"/>
    <p:sldId id="270" r:id="rId6"/>
    <p:sldId id="271" r:id="rId7"/>
    <p:sldId id="269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3-2-2015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419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680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334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063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83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410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752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01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11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16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78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48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14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502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571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70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3-2-2015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15" y="0"/>
            <a:ext cx="5725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0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naam…’: je doet het al!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5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naam…’: je doet het al!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-‘laat uw rijk…’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naam…’: je doet het al!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-‘laat uw rijk…’: je bent 				hemelburger op aarde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58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naam…’: je doet het al!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-‘laat uw rijk…’: je bent 				hemelburger op aarde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-‘geef ons brood’ want wij geven..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3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-‘laat uw naam…’: je doet het al!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-‘laat uw rijk…’: je bent 				hemelburger op aarde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-‘geef ons brood’ want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geven… 	-‘beproef ons niet’ want ook wij…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9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15" y="0"/>
            <a:ext cx="5725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6: nieuw onderwijs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69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6: nieuw onderwijs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11: steeds opnieuw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20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16632"/>
            <a:ext cx="3619500" cy="664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6: nieuw onderwijs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11: steeds opnieuw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dagelijks brood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62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6: nieuw onderwijs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11: steeds opnieuw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dagelijks brood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steeds vergeven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4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17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Steeds opnieuw: Onze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‘op aarde zoals in de hemel’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‘want ook wijzelf…’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4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220</Words>
  <Application>Microsoft Office PowerPoint</Application>
  <PresentationFormat>Diavoorstelling (4:3)</PresentationFormat>
  <Paragraphs>174</Paragraphs>
  <Slides>16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Office-thema</vt:lpstr>
      <vt:lpstr>9. Afsluiting</vt:lpstr>
      <vt:lpstr>1_9. Afsluiting</vt:lpstr>
      <vt:lpstr>.</vt:lpstr>
      <vt:lpstr>Steeds opnieuw: Onze Vader</vt:lpstr>
      <vt:lpstr>Steeds opnieuw: Onze Vader</vt:lpstr>
      <vt:lpstr>Steeds opnieuw: Onze Vader</vt:lpstr>
      <vt:lpstr>.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Steeds opnieuw: Onze Vader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 van der Leest</cp:lastModifiedBy>
  <cp:revision>28</cp:revision>
  <dcterms:created xsi:type="dcterms:W3CDTF">2011-01-12T19:49:53Z</dcterms:created>
  <dcterms:modified xsi:type="dcterms:W3CDTF">2015-02-03T18:50:10Z</dcterms:modified>
</cp:coreProperties>
</file>