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4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De volken zijn welkom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7148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Verenigde </a:t>
            </a:r>
            <a:r>
              <a:rPr lang="nl-NL" dirty="0"/>
              <a:t>N</a:t>
            </a:r>
            <a:r>
              <a:rPr lang="nl-NL" dirty="0" smtClean="0"/>
              <a:t>aties </a:t>
            </a:r>
            <a:endParaRPr lang="nl-NL" dirty="0"/>
          </a:p>
        </p:txBody>
      </p:sp>
      <p:pic>
        <p:nvPicPr>
          <p:cNvPr id="4" name="Tijdelijke aanduiding voor inhoud 3" descr="109338146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90" b="1339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76648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2501687-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87" r="-1818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863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Leave me alon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4" r="39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324626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images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8300" r="-108300"/>
          <a:stretch>
            <a:fillRect/>
          </a:stretch>
        </p:blipFill>
        <p:spPr>
          <a:xfrm>
            <a:off x="-1381572" y="368091"/>
            <a:ext cx="11399078" cy="6269054"/>
          </a:xfrm>
        </p:spPr>
      </p:pic>
    </p:spTree>
    <p:extLst>
      <p:ext uri="{BB962C8B-B14F-4D97-AF65-F5344CB8AC3E}">
        <p14:creationId xmlns:p14="http://schemas.microsoft.com/office/powerpoint/2010/main" val="4250123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 Zwart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Zwart .thmx</Template>
  <TotalTime>26</TotalTime>
  <Words>6</Words>
  <Application>Microsoft Macintosh PowerPoint</Application>
  <PresentationFormat>Diavoorstelling (4:3)</PresentationFormat>
  <Paragraphs>2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 Zwart </vt:lpstr>
      <vt:lpstr>De volken zijn welkom</vt:lpstr>
      <vt:lpstr>Verenigde Naties 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volken zijn welkom</dc:title>
  <dc:creator>Jan-Willem Roosenbrand</dc:creator>
  <cp:lastModifiedBy>Jan-Willem Roosenbrand</cp:lastModifiedBy>
  <cp:revision>2</cp:revision>
  <dcterms:created xsi:type="dcterms:W3CDTF">2014-08-29T18:15:44Z</dcterms:created>
  <dcterms:modified xsi:type="dcterms:W3CDTF">2014-08-29T18:42:00Z</dcterms:modified>
</cp:coreProperties>
</file>