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58" r:id="rId5"/>
    <p:sldId id="260" r:id="rId6"/>
    <p:sldId id="259" r:id="rId7"/>
    <p:sldId id="262" r:id="rId8"/>
    <p:sldId id="263" r:id="rId9"/>
    <p:sldId id="261" r:id="rId10"/>
    <p:sldId id="265" r:id="rId11"/>
    <p:sldId id="264" r:id="rId12"/>
    <p:sldId id="267" r:id="rId13"/>
    <p:sldId id="268" r:id="rId14"/>
    <p:sldId id="266" r:id="rId15"/>
    <p:sldId id="270" r:id="rId16"/>
    <p:sldId id="271" r:id="rId17"/>
    <p:sldId id="26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089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309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68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92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10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84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04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80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20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30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54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3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34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28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28-8-2014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766887"/>
            <a:ext cx="5905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probleem van Ninevé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‘Ninevé! Een volle vijver zolang het bestond.’				</a:t>
            </a: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Nahum 2, 9</a:t>
            </a:r>
            <a:endParaRPr lang="nl-NL" sz="96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&gt; trots op eigen kracht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1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probleem van Ninevé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‘Ninevé! Een volle vijver zolang het bestond.’				</a:t>
            </a: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Nahum 2, 9</a:t>
            </a:r>
            <a:endParaRPr lang="nl-NL" sz="96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&gt; trots op eigen kracht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&gt; het wordt je ondergang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Stad van God.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5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Stad van God.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‘Daar zag ik water onder de drempel van de tempel vandaan komen. Het stroomde naar het oosten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Ezechiël 47, 1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93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Stad van God.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‘Daar zag ik water onder de drempel van de tempel vandaan komen. Het stroomde naar het oosten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Ezechiël 47, 1</a:t>
            </a:r>
            <a:endParaRPr lang="nl-NL" sz="9600" i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‘Laat wie dorst heeft bij mij komen en drinken! “Rivieren van levend water zullen stromen uit het hart van wie in mij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gelooft.”’			</a:t>
            </a: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Johannes 7, 37-38</a:t>
            </a:r>
            <a:endParaRPr lang="nl-NL" sz="96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3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60" y="1844824"/>
            <a:ext cx="5516880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p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robleem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technische oplossing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chaos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15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p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robleem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technische oplossing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chaos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Ninevé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‘huis van vissen’/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Technopolis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zal ondergaan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07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staat jouw huis?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Ninevé-benadering: wij beheersen…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58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staat jouw huis?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Ninevé-benadering: wij beheersen…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Westerse christenen: wij beheersen…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9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staat jouw huis?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Ninevé-benadering: wij beheersen…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Westerse christenen: wij beheersen…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…je bent zomaar voor jezelf bezig.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9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probleem van Ninevé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9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probleem van Ninevé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‘Ninevé! Een volle vijver zolang het bestond.’				</a:t>
            </a:r>
            <a:r>
              <a:rPr lang="nl-NL" sz="9600" i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Nahum 2, 9</a:t>
            </a:r>
            <a:endParaRPr lang="nl-NL" sz="96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08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-2196"/>
            <a:ext cx="6315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244</Words>
  <Application>Microsoft Office PowerPoint</Application>
  <PresentationFormat>Diavoorstelling (4:3)</PresentationFormat>
  <Paragraphs>170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Waar staat jouw huis?</vt:lpstr>
      <vt:lpstr>Waar staat jouw huis?</vt:lpstr>
      <vt:lpstr>Waar staat jouw huis?</vt:lpstr>
      <vt:lpstr>Het probleem van Ninevé</vt:lpstr>
      <vt:lpstr>Het probleem van Ninevé</vt:lpstr>
      <vt:lpstr> </vt:lpstr>
      <vt:lpstr>Het probleem van Ninevé</vt:lpstr>
      <vt:lpstr>Het probleem van Ninevé</vt:lpstr>
      <vt:lpstr>De Stad van God.</vt:lpstr>
      <vt:lpstr>De Stad van God.</vt:lpstr>
      <vt:lpstr>De Stad van God.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28</cp:revision>
  <dcterms:created xsi:type="dcterms:W3CDTF">2011-01-12T19:49:53Z</dcterms:created>
  <dcterms:modified xsi:type="dcterms:W3CDTF">2014-08-28T12:49:31Z</dcterms:modified>
</cp:coreProperties>
</file>