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6"/>
  </p:notesMasterIdLst>
  <p:sldIdLst>
    <p:sldId id="267" r:id="rId4"/>
    <p:sldId id="268" r:id="rId5"/>
    <p:sldId id="269" r:id="rId6"/>
    <p:sldId id="271" r:id="rId7"/>
    <p:sldId id="277" r:id="rId8"/>
    <p:sldId id="278" r:id="rId9"/>
    <p:sldId id="274" r:id="rId10"/>
    <p:sldId id="276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28-11-2014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111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935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125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040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722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302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090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207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5925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45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155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544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921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798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7608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675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462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194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72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474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534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34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28-11-2014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God, verlos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Israël,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verlos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van al zijn angsten.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25, 22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5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Maak mij, Heer, met uw wegen vertrouwd,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leer mij uw paden te gaan.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Wijs mij de weg van uw waarheid en onderricht mij,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u bent de God die mij redt,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u blijf ik hopen, elke dag weer.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25, 4-5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92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…voor ‘vijanden’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voor vijandigheid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…door zonden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 en hun gevolgen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…maar op zoek naar Gods wegen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191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91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00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12800" u="sng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50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God, verlos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Israël,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verlos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van al zijn angsten.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25, 22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36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nl-NL" sz="12800" u="sng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X?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27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‘Je hoeft niet bang te zijn, Maria.’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15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‘Je hoeft niet bang te zijn, Maria.’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‘Je hoeft niet bang te zijn, herders.’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55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‘Je hoeft niet bang te zijn, Maria.’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‘Je hoeft niet bang te zijn, herders.’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‘De liefde laat geen ruimte voor angst.’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4, 18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18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857" y="3449638"/>
            <a:ext cx="19050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‘Je hoeft niet bang te zijn, Maria.’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‘Je hoeft niet bang te zijn, herders.’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…doodsangst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15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…voor ‘vijanden’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…door zonden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…maar op zoek naar Gods wegen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6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‘De liefde laat geen ruimte voor angst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Johannes 4, 18</a:t>
            </a:r>
            <a:endParaRPr lang="nl-NL" sz="96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90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1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u, HEER, gaat mijn verlangen uit,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mijn God, op U vertrouw ik, maak mij niet te schande,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mijn vijanden niet triomferen.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25, 1-2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72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…voor ‘vijanden’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16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16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16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30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…voor ‘vijanden’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voor vijandigheid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62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Denk aan uw barmhartigheid, HEER,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 uw liefde door de eeuwen heen.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Denk niet aan de zonden uit mijn jeugd,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denk met liefde aan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mij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goedheid spreken, HEER.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25, 6-7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12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…voor ‘vijanden’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voor vijandigheid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…door zonden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18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bang…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…voor ‘vijanden’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voor vijandigheid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…door zonden	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- en hun gevolgen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67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370</Words>
  <Application>Microsoft Office PowerPoint</Application>
  <PresentationFormat>Diavoorstelling (4:3)</PresentationFormat>
  <Paragraphs>267</Paragraphs>
  <Slides>22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31</cp:revision>
  <dcterms:created xsi:type="dcterms:W3CDTF">2011-01-12T19:49:53Z</dcterms:created>
  <dcterms:modified xsi:type="dcterms:W3CDTF">2014-11-28T15:37:51Z</dcterms:modified>
</cp:coreProperties>
</file>