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2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68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95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31-3-2014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028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731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954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180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704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1003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2491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9834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mtClean="0"/>
              <a:t>17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7579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458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692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8539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685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9235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894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338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2086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947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31-3-2014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31-3-2014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31-3-2014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31-3-2014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31-3-2014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31-3-2014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31-3-2014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31-3-2014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352800"/>
            <a:ext cx="152400" cy="1524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095375"/>
            <a:ext cx="7010400" cy="46672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358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0" y="1824037"/>
            <a:ext cx="44577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Feest vandaag...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522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Feest vandaag...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David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841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Feest vandaag...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David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 Paulus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7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Feest vandaag...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David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 Paulus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de Heer Jezus er tussen in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44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Feest vandaag...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David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 Paulus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de Heer Jezus er tussen in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is echt opgestaan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88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Feest vandaag...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David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 Paulus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de Heer Jezus er tussen in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is echt opgestaan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dus mag jij echt feestvieren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64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Feest vandaag...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David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 Paulus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de Heer Jezus er tussen in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Hij is echt opgestaan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dus </a:t>
            </a:r>
            <a:r>
              <a:rPr lang="nl-NL" sz="12800" strike="sngStrike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mag jij</a:t>
            </a: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mogen wij echt feestvieren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54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32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1026" name="Picture 2" descr="C:\Users\G van der Leest\Desktop\Afbeeldin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940040" cy="554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51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52736"/>
            <a:ext cx="6096000" cy="471678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047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effectLst>
            <a:softEdge rad="63500"/>
          </a:effectLst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2050" name="Picture 2" descr="C:\Users\G van der Leest\Desktop\Afbeeldin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5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414029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3074" name="Picture 2" descr="C:\Users\G van der Leest\Desktop\Afbeelding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5151120" cy="608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7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196752"/>
            <a:ext cx="57150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8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528762" y="1056720"/>
            <a:ext cx="608647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5" y="1600200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1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173</Words>
  <Application>Microsoft Office PowerPoint</Application>
  <PresentationFormat>Diavoorstelling (4:3)</PresentationFormat>
  <Paragraphs>199</Paragraphs>
  <Slides>18</Slides>
  <Notes>18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Office-thema</vt:lpstr>
      <vt:lpstr>9. Afsluiting</vt:lpstr>
      <vt:lpstr>1_9. Afsluiting</vt:lpstr>
      <vt:lpstr> </vt:lpstr>
      <vt:lpstr> </vt:lpstr>
      <vt:lpstr> </vt:lpstr>
      <vt:lpstr> </vt:lpstr>
      <vt:lpstr> </vt:lpstr>
      <vt:lpstr>.</vt:lpstr>
      <vt:lpstr> </vt:lpstr>
      <vt:lpstr>.</vt:lpstr>
      <vt:lpstr>PowerPoint-presentatie</vt:lpstr>
      <vt:lpstr> </vt:lpstr>
      <vt:lpstr>Feest vandaag...</vt:lpstr>
      <vt:lpstr>Feest vandaag...</vt:lpstr>
      <vt:lpstr>Feest vandaag...</vt:lpstr>
      <vt:lpstr>Feest vandaag...</vt:lpstr>
      <vt:lpstr>Feest vandaag...</vt:lpstr>
      <vt:lpstr>Feest vandaag...</vt:lpstr>
      <vt:lpstr>Feest vandaag...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G van der Leest</cp:lastModifiedBy>
  <cp:revision>18</cp:revision>
  <dcterms:created xsi:type="dcterms:W3CDTF">2011-01-12T19:49:53Z</dcterms:created>
  <dcterms:modified xsi:type="dcterms:W3CDTF">2014-03-31T16:19:10Z</dcterms:modified>
</cp:coreProperties>
</file>