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5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205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30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17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82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325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289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07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930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324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62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daarna: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bevestigt: het is goed!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Hemelvaart: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zegent je: nu kun je het 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98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Hemelvaart: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zegent je: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 kun je het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wij loven God: alles is voor Hem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17032"/>
            <a:ext cx="3956685" cy="24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verlies: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9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verlies: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‘kon ik maar even bij je zijn’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11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verlies: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‘kon ik maar even bij je zijn’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ook: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nieuwe verantwoordelijkheid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7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996952"/>
            <a:ext cx="2847785" cy="28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daarna: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kon nog even bij ons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3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daarna: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bevestigt: het is goed!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67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daarna: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bevestigt: het is goed!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Hemelvaart: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94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Hoe kun je blij zijn met hemelvaart?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Vrijdag: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verdriet en gemis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daarna: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bevestigt: het is goed!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Hemelvaart: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zegent je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0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141</Words>
  <Application>Microsoft Office PowerPoint</Application>
  <PresentationFormat>Diavoorstelling (4:3)</PresentationFormat>
  <Paragraphs>136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Office-thema</vt:lpstr>
      <vt:lpstr>9. Afsluiting</vt:lpstr>
      <vt:lpstr>1_9. Afsluiting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  <vt:lpstr>Hoe kun je blij zijn met hemelvaart?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28</cp:revision>
  <dcterms:created xsi:type="dcterms:W3CDTF">2011-01-12T19:49:53Z</dcterms:created>
  <dcterms:modified xsi:type="dcterms:W3CDTF">2017-01-16T19:06:40Z</dcterms:modified>
</cp:coreProperties>
</file>