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5"/>
  </p:notesMasterIdLst>
  <p:sldIdLst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59" r:id="rId2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28-9-2014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5028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65675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62280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86991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2528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19516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94564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9723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73939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82072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2997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28266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58221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21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428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5451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9466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9210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3832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9693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4175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5487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28-9-2014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28-9-2014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28-9-2014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28-9-2014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‘Back </a:t>
            </a:r>
            <a:r>
              <a:rPr lang="nl-NL" dirty="0" err="1" smtClean="0"/>
              <a:t>to</a:t>
            </a:r>
            <a:r>
              <a:rPr lang="nl-NL" dirty="0" smtClean="0"/>
              <a:t> School’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58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Timoteüs: onervaren? geroepen!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gave, profetie, zegen		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88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Timoteüs: onervaren? geroepen!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gave, profetie, zegen		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Jij:	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286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Timoteüs: onervaren? geroepen!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gave, profetie, zegen		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Jij: gedoopt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3541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Timoteüs: onervaren? geroepen!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gave, profetie, zegen		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Jij: gedoopt, kind van de Koning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817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Timoteüs: onervaren? geroepen!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gave, profetie, zegen		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Jij: gedoopt, kind van de Koning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Timoteüs &amp; wij: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groeien mag,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006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Timoteüs: onervaren? geroepen!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gave, profetie, zegen		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Jij: gedoopt, kind van de Koning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Timoteüs &amp; wij: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groeien mag, met God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754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‘Back </a:t>
            </a:r>
            <a:r>
              <a:rPr lang="nl-NL" dirty="0" err="1" smtClean="0"/>
              <a:t>to</a:t>
            </a:r>
            <a:r>
              <a:rPr lang="nl-NL" dirty="0" smtClean="0"/>
              <a:t> School’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Tips &amp; trucs: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065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‘Back </a:t>
            </a:r>
            <a:r>
              <a:rPr lang="nl-NL" dirty="0" err="1" smtClean="0"/>
              <a:t>to</a:t>
            </a:r>
            <a:r>
              <a:rPr lang="nl-NL" dirty="0" smtClean="0"/>
              <a:t> School’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Tips &amp; trucs: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Je mening telt (ook als die fout is).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403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‘Back </a:t>
            </a:r>
            <a:r>
              <a:rPr lang="nl-NL" dirty="0" err="1" smtClean="0"/>
              <a:t>to</a:t>
            </a:r>
            <a:r>
              <a:rPr lang="nl-NL" dirty="0" smtClean="0"/>
              <a:t> School’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Tips &amp; trucs: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Je mening telt (ook als die fout is).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</a:t>
            </a:r>
            <a:r>
              <a:rPr lang="nl-NL" sz="12800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Nobody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is perfect (</a:t>
            </a:r>
            <a:r>
              <a:rPr lang="nl-NL" sz="12800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nobody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001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‘Back </a:t>
            </a:r>
            <a:r>
              <a:rPr lang="nl-NL" dirty="0" err="1" smtClean="0"/>
              <a:t>to</a:t>
            </a:r>
            <a:r>
              <a:rPr lang="nl-NL" dirty="0" smtClean="0"/>
              <a:t> School’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Tips &amp; trucs: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Je mening telt (ook als die fout is).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</a:t>
            </a:r>
            <a:r>
              <a:rPr lang="nl-NL" sz="12800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Nobody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is perfect (</a:t>
            </a:r>
            <a:r>
              <a:rPr lang="nl-NL" sz="12800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nobody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Scherpzinnig én onschuldig.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548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Bijbel: geestelijke reuzen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465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‘Back </a:t>
            </a:r>
            <a:r>
              <a:rPr lang="nl-NL" dirty="0" err="1" smtClean="0"/>
              <a:t>to</a:t>
            </a:r>
            <a:r>
              <a:rPr lang="nl-NL" dirty="0" smtClean="0"/>
              <a:t> School’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Tips &amp; trucs: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Je mening telt (ook als die fout is).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</a:t>
            </a:r>
            <a:r>
              <a:rPr lang="nl-NL" sz="12800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Nobody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is perfect (</a:t>
            </a:r>
            <a:r>
              <a:rPr lang="nl-NL" sz="12800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nobody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Scherpzinnig én onschuldig.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 Vraag het een oudere.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38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‘Sta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niemand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hij vanwege je jeugdige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leeftijd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neerkijkt,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maar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wees voor de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gelovigen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voorbeeld in wat je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zegt,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levenswijze,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liefde, geloof en zuiverheid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508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Bijbel: 	geestelijke reuzen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Abraham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848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Bijbel:	geestelijke reuzen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Abraham, Paulus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412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Bijbel:	geestelijke reuzen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Abraham, Paulus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geestelijke kneuzen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162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Bijbel:	geestelijke reuzen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Abraham, Paulus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geestelijke kneuzen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Mozes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082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Bijbel:	geestelijke reuzen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Abraham, Paulus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geestelijke kneuzen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Mozes, Jeremia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87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Timoteüs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368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Timoteüs: onervaren? geroepen!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107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</TotalTime>
  <Words>307</Words>
  <Application>Microsoft Office PowerPoint</Application>
  <PresentationFormat>Diavoorstelling (4:3)</PresentationFormat>
  <Paragraphs>242</Paragraphs>
  <Slides>21</Slides>
  <Notes>21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21</vt:i4>
      </vt:variant>
    </vt:vector>
  </HeadingPairs>
  <TitlesOfParts>
    <vt:vector size="27" baseType="lpstr">
      <vt:lpstr>Arial</vt:lpstr>
      <vt:lpstr>Calibri</vt:lpstr>
      <vt:lpstr>Verdana</vt:lpstr>
      <vt:lpstr>Office-thema</vt:lpstr>
      <vt:lpstr>9. Afsluiting</vt:lpstr>
      <vt:lpstr>1_9. Afsluiting</vt:lpstr>
      <vt:lpstr>‘Back to School’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‘Back to School’</vt:lpstr>
      <vt:lpstr>‘Back to School’</vt:lpstr>
      <vt:lpstr>‘Back to School’</vt:lpstr>
      <vt:lpstr>‘Back to School’</vt:lpstr>
      <vt:lpstr>‘Back to School’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26</cp:revision>
  <dcterms:created xsi:type="dcterms:W3CDTF">2011-01-12T19:49:53Z</dcterms:created>
  <dcterms:modified xsi:type="dcterms:W3CDTF">2014-09-29T05:36:16Z</dcterms:modified>
</cp:coreProperties>
</file>