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0"/>
  </p:notesMasterIdLst>
  <p:sldIdLst>
    <p:sldId id="268" r:id="rId4"/>
    <p:sldId id="269" r:id="rId5"/>
    <p:sldId id="270" r:id="rId6"/>
    <p:sldId id="272" r:id="rId7"/>
    <p:sldId id="271" r:id="rId8"/>
    <p:sldId id="274" r:id="rId9"/>
    <p:sldId id="275" r:id="rId10"/>
    <p:sldId id="277" r:id="rId11"/>
    <p:sldId id="276" r:id="rId12"/>
    <p:sldId id="273" r:id="rId13"/>
    <p:sldId id="279" r:id="rId14"/>
    <p:sldId id="280" r:id="rId15"/>
    <p:sldId id="281" r:id="rId16"/>
    <p:sldId id="282" r:id="rId17"/>
    <p:sldId id="283" r:id="rId18"/>
    <p:sldId id="278"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pPr/>
              <a:t>29-12-2014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pPr/>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1</a:t>
            </a:fld>
            <a:endParaRPr lang="nl-NL"/>
          </a:p>
        </p:txBody>
      </p:sp>
    </p:spTree>
    <p:extLst>
      <p:ext uri="{BB962C8B-B14F-4D97-AF65-F5344CB8AC3E}">
        <p14:creationId xmlns:p14="http://schemas.microsoft.com/office/powerpoint/2010/main" val="215170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10</a:t>
            </a:fld>
            <a:endParaRPr lang="nl-NL"/>
          </a:p>
        </p:txBody>
      </p:sp>
    </p:spTree>
    <p:extLst>
      <p:ext uri="{BB962C8B-B14F-4D97-AF65-F5344CB8AC3E}">
        <p14:creationId xmlns:p14="http://schemas.microsoft.com/office/powerpoint/2010/main" val="366458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11</a:t>
            </a:fld>
            <a:endParaRPr lang="nl-NL"/>
          </a:p>
        </p:txBody>
      </p:sp>
    </p:spTree>
    <p:extLst>
      <p:ext uri="{BB962C8B-B14F-4D97-AF65-F5344CB8AC3E}">
        <p14:creationId xmlns:p14="http://schemas.microsoft.com/office/powerpoint/2010/main" val="201807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12</a:t>
            </a:fld>
            <a:endParaRPr lang="nl-NL"/>
          </a:p>
        </p:txBody>
      </p:sp>
    </p:spTree>
    <p:extLst>
      <p:ext uri="{BB962C8B-B14F-4D97-AF65-F5344CB8AC3E}">
        <p14:creationId xmlns:p14="http://schemas.microsoft.com/office/powerpoint/2010/main" val="27019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13</a:t>
            </a:fld>
            <a:endParaRPr lang="nl-NL"/>
          </a:p>
        </p:txBody>
      </p:sp>
    </p:spTree>
    <p:extLst>
      <p:ext uri="{BB962C8B-B14F-4D97-AF65-F5344CB8AC3E}">
        <p14:creationId xmlns:p14="http://schemas.microsoft.com/office/powerpoint/2010/main" val="174701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14</a:t>
            </a:fld>
            <a:endParaRPr lang="nl-NL"/>
          </a:p>
        </p:txBody>
      </p:sp>
    </p:spTree>
    <p:extLst>
      <p:ext uri="{BB962C8B-B14F-4D97-AF65-F5344CB8AC3E}">
        <p14:creationId xmlns:p14="http://schemas.microsoft.com/office/powerpoint/2010/main" val="4172101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15</a:t>
            </a:fld>
            <a:endParaRPr lang="nl-NL"/>
          </a:p>
        </p:txBody>
      </p:sp>
    </p:spTree>
    <p:extLst>
      <p:ext uri="{BB962C8B-B14F-4D97-AF65-F5344CB8AC3E}">
        <p14:creationId xmlns:p14="http://schemas.microsoft.com/office/powerpoint/2010/main" val="5877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16</a:t>
            </a:fld>
            <a:endParaRPr lang="nl-NL"/>
          </a:p>
        </p:txBody>
      </p:sp>
    </p:spTree>
    <p:extLst>
      <p:ext uri="{BB962C8B-B14F-4D97-AF65-F5344CB8AC3E}">
        <p14:creationId xmlns:p14="http://schemas.microsoft.com/office/powerpoint/2010/main" val="56147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2</a:t>
            </a:fld>
            <a:endParaRPr lang="nl-NL"/>
          </a:p>
        </p:txBody>
      </p:sp>
    </p:spTree>
    <p:extLst>
      <p:ext uri="{BB962C8B-B14F-4D97-AF65-F5344CB8AC3E}">
        <p14:creationId xmlns:p14="http://schemas.microsoft.com/office/powerpoint/2010/main" val="134495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3</a:t>
            </a:fld>
            <a:endParaRPr lang="nl-NL"/>
          </a:p>
        </p:txBody>
      </p:sp>
    </p:spTree>
    <p:extLst>
      <p:ext uri="{BB962C8B-B14F-4D97-AF65-F5344CB8AC3E}">
        <p14:creationId xmlns:p14="http://schemas.microsoft.com/office/powerpoint/2010/main" val="21172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4</a:t>
            </a:fld>
            <a:endParaRPr lang="nl-NL"/>
          </a:p>
        </p:txBody>
      </p:sp>
    </p:spTree>
    <p:extLst>
      <p:ext uri="{BB962C8B-B14F-4D97-AF65-F5344CB8AC3E}">
        <p14:creationId xmlns:p14="http://schemas.microsoft.com/office/powerpoint/2010/main" val="67518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5</a:t>
            </a:fld>
            <a:endParaRPr lang="nl-NL"/>
          </a:p>
        </p:txBody>
      </p:sp>
    </p:spTree>
    <p:extLst>
      <p:ext uri="{BB962C8B-B14F-4D97-AF65-F5344CB8AC3E}">
        <p14:creationId xmlns:p14="http://schemas.microsoft.com/office/powerpoint/2010/main" val="56570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6</a:t>
            </a:fld>
            <a:endParaRPr lang="nl-NL"/>
          </a:p>
        </p:txBody>
      </p:sp>
    </p:spTree>
    <p:extLst>
      <p:ext uri="{BB962C8B-B14F-4D97-AF65-F5344CB8AC3E}">
        <p14:creationId xmlns:p14="http://schemas.microsoft.com/office/powerpoint/2010/main" val="53027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7</a:t>
            </a:fld>
            <a:endParaRPr lang="nl-NL"/>
          </a:p>
        </p:txBody>
      </p:sp>
    </p:spTree>
    <p:extLst>
      <p:ext uri="{BB962C8B-B14F-4D97-AF65-F5344CB8AC3E}">
        <p14:creationId xmlns:p14="http://schemas.microsoft.com/office/powerpoint/2010/main" val="356226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8</a:t>
            </a:fld>
            <a:endParaRPr lang="nl-NL"/>
          </a:p>
        </p:txBody>
      </p:sp>
    </p:spTree>
    <p:extLst>
      <p:ext uri="{BB962C8B-B14F-4D97-AF65-F5344CB8AC3E}">
        <p14:creationId xmlns:p14="http://schemas.microsoft.com/office/powerpoint/2010/main" val="94853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pPr/>
              <a:t>9</a:t>
            </a:fld>
            <a:endParaRPr lang="nl-NL"/>
          </a:p>
        </p:txBody>
      </p:sp>
    </p:spTree>
    <p:extLst>
      <p:ext uri="{BB962C8B-B14F-4D97-AF65-F5344CB8AC3E}">
        <p14:creationId xmlns:p14="http://schemas.microsoft.com/office/powerpoint/2010/main" val="165452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29-12-2014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29-12-2014</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29-12-2014</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29-12-2014</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29-12-2014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29-12-2014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29-12-2014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29-12-2014</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29-12-2014</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29-12-2014</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29-12-2014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29-12-2014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29-12-2014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29-12-2014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29-12-2014</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410200" cy="3048000"/>
          </a:xfrm>
          <a:prstGeom prst="rect">
            <a:avLst/>
          </a:prstGeom>
        </p:spPr>
      </p:pic>
      <p:pic>
        <p:nvPicPr>
          <p:cNvPr id="5" name="Afbeelding 4" descr="LUKAS_crop.jpg"/>
          <p:cNvPicPr>
            <a:picLocks noChangeAspect="1"/>
          </p:cNvPicPr>
          <p:nvPr/>
        </p:nvPicPr>
        <p:blipFill>
          <a:blip r:embed="rId4" cstate="print"/>
          <a:stretch>
            <a:fillRect/>
          </a:stretch>
        </p:blipFill>
        <p:spPr>
          <a:xfrm>
            <a:off x="4932040" y="0"/>
            <a:ext cx="3672408" cy="4119199"/>
          </a:xfrm>
          <a:prstGeom prst="rect">
            <a:avLst/>
          </a:prstGeom>
        </p:spPr>
      </p:pic>
      <p:pic>
        <p:nvPicPr>
          <p:cNvPr id="6" name="Afbeelding 5" descr="LIVI_crop.jpg"/>
          <p:cNvPicPr>
            <a:picLocks noChangeAspect="1"/>
          </p:cNvPicPr>
          <p:nvPr/>
        </p:nvPicPr>
        <p:blipFill>
          <a:blip r:embed="rId5" cstate="print"/>
          <a:stretch>
            <a:fillRect/>
          </a:stretch>
        </p:blipFill>
        <p:spPr>
          <a:xfrm>
            <a:off x="899592" y="3039313"/>
            <a:ext cx="3563887" cy="3818687"/>
          </a:xfrm>
          <a:prstGeom prst="rect">
            <a:avLst/>
          </a:prstGeom>
        </p:spPr>
      </p:pic>
    </p:spTree>
    <p:extLst>
      <p:ext uri="{BB962C8B-B14F-4D97-AF65-F5344CB8AC3E}">
        <p14:creationId xmlns:p14="http://schemas.microsoft.com/office/powerpoint/2010/main" val="3579809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antwoord voor wij roepen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102369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antwoord voor wij roepen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-Israël komt thuis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060571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antwoord voor wij roepen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-Israël komt thuis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-Christus komt: Kerst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30600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antwoord voor wij roepen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-Israël komt thuis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-Christus komt: Kerst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-de doop vandaag</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875717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antwoord voor wij roepen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-Israël komt thuis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-Christus komt: Kerst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-de doop vandaag</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4271576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Wolf en lam zullen samen weiden, een leeuw en een rund eten beide stro en een slang zal zich voeden met stof. Niemand sticht kwaad, niemand sticht onheil op heel mijn heilige berg – zegt de HEER.</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Jesaja 65, 23</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315715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Word wakker: alles wordt nieuw!</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55079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Zij zullen zich niet tevergeefs afmatten en geen kinderen baren voor een verschrikkelijk lot.</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Jesaja 65, 21</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428677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5" name="Afbeelding 4"/>
          <p:cNvPicPr>
            <a:picLocks noChangeAspect="1"/>
          </p:cNvPicPr>
          <p:nvPr/>
        </p:nvPicPr>
        <p:blipFill>
          <a:blip r:embed="rId3" cstate="print"/>
          <a:stretch>
            <a:fillRect/>
          </a:stretch>
        </p:blipFill>
        <p:spPr>
          <a:xfrm>
            <a:off x="1006078" y="1417638"/>
            <a:ext cx="7131844" cy="4012406"/>
          </a:xfrm>
          <a:prstGeom prst="rect">
            <a:avLst/>
          </a:prstGeom>
        </p:spPr>
      </p:pic>
    </p:spTree>
    <p:extLst>
      <p:ext uri="{BB962C8B-B14F-4D97-AF65-F5344CB8AC3E}">
        <p14:creationId xmlns:p14="http://schemas.microsoft.com/office/powerpoint/2010/main" val="354793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Zij zullen zich niet tevergeefs afmatten en geen kinderen baren voor een verschrikkelijk lot.</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Jesaja 65, 21</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42760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vanaf het begin: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-onze verantwoordelijkheid voor 	wat er mis gaat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882880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vanaf het begin: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-onze verantwoordelijkheid voor 	wat er mis gaat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-Gods beloften van herstel</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310864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vanaf het begin: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-onze verantwoordelijkheid voor 	wat er mis gaat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-Gods beloften van herstel</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-onze eerste stapjes…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4256399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5" name="Afbeelding 4"/>
          <p:cNvPicPr>
            <a:picLocks noChangeAspect="1"/>
          </p:cNvPicPr>
          <p:nvPr/>
        </p:nvPicPr>
        <p:blipFill>
          <a:blip r:embed="rId3" cstate="print"/>
          <a:stretch>
            <a:fillRect/>
          </a:stretch>
        </p:blipFill>
        <p:spPr>
          <a:xfrm>
            <a:off x="1006078" y="1417638"/>
            <a:ext cx="7131844" cy="4012406"/>
          </a:xfrm>
          <a:prstGeom prst="rect">
            <a:avLst/>
          </a:prstGeom>
        </p:spPr>
      </p:pic>
    </p:spTree>
    <p:extLst>
      <p:ext uri="{BB962C8B-B14F-4D97-AF65-F5344CB8AC3E}">
        <p14:creationId xmlns:p14="http://schemas.microsoft.com/office/powerpoint/2010/main" val="3971336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Ik zal hun antwoorden nog voor ze mij roepen, ik zal hun verhoren terwijl ze nog spreken.</a:t>
            </a:r>
          </a:p>
          <a:p>
            <a:pPr marL="0" lvl="0" indent="0" algn="r">
              <a:lnSpc>
                <a:spcPts val="4500"/>
              </a:lnSpc>
              <a:spcBef>
                <a:spcPts val="0"/>
              </a:spcBef>
              <a:buNone/>
            </a:pPr>
            <a:r>
              <a:rPr lang="nl-NL" sz="9600" i="1" dirty="0" smtClean="0">
                <a:solidFill>
                  <a:prstClr val="white"/>
                </a:solidFill>
                <a:latin typeface="Verdana" pitchFamily="34" charset="0"/>
                <a:ea typeface="Verdana" pitchFamily="34" charset="0"/>
                <a:cs typeface="Verdana" pitchFamily="34" charset="0"/>
              </a:rPr>
              <a:t>Jesaja 65, 22</a:t>
            </a:r>
            <a:endParaRPr lang="nl-NL" sz="9600" i="1"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824837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220</Words>
  <Application>Microsoft Office PowerPoint</Application>
  <PresentationFormat>Diavoorstelling (4:3)</PresentationFormat>
  <Paragraphs>179</Paragraphs>
  <Slides>16</Slides>
  <Notes>16</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16</vt:i4>
      </vt:variant>
    </vt:vector>
  </HeadingPairs>
  <TitlesOfParts>
    <vt:vector size="22" baseType="lpstr">
      <vt:lpstr>Arial</vt:lpstr>
      <vt:lpstr>Calibri</vt:lpstr>
      <vt:lpstr>Verdana</vt:lpstr>
      <vt:lpstr>Office-thema</vt:lpstr>
      <vt:lpstr>9. Afsluiting</vt:lpstr>
      <vt:lpstr>1_9. Afsluiting</vt:lpstr>
      <vt:lpstr>.</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32</cp:revision>
  <dcterms:created xsi:type="dcterms:W3CDTF">2011-01-12T19:49:53Z</dcterms:created>
  <dcterms:modified xsi:type="dcterms:W3CDTF">2014-12-29T10:34:56Z</dcterms:modified>
</cp:coreProperties>
</file>