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2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hul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18" y="481801"/>
            <a:ext cx="7671882" cy="384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280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734" b="-217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6891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0" y="4648575"/>
            <a:ext cx="9144000" cy="990224"/>
          </a:xfrm>
        </p:spPr>
        <p:txBody>
          <a:bodyPr>
            <a:noAutofit/>
          </a:bodyPr>
          <a:lstStyle/>
          <a:p>
            <a:r>
              <a:rPr lang="nl-NL" sz="6000" dirty="0"/>
              <a:t>v</a:t>
            </a:r>
            <a:r>
              <a:rPr lang="nl-NL" sz="6000" dirty="0" smtClean="0"/>
              <a:t>oor het werk van de Heer</a:t>
            </a:r>
            <a:endParaRPr lang="nl-NL" sz="6000" dirty="0"/>
          </a:p>
        </p:txBody>
      </p:sp>
      <p:pic>
        <p:nvPicPr>
          <p:cNvPr id="4" name="Afbeelding 3" descr="hul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18" y="481801"/>
            <a:ext cx="7671882" cy="384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99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 Korintiërs 3:6-9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600" i="1" dirty="0"/>
              <a:t>Het is niet belangrijk wie plant of wie begiet; alleen God is belangrijk, want hij doet groeien. </a:t>
            </a:r>
            <a:r>
              <a:rPr lang="nl-NL" sz="3600" i="1" dirty="0" smtClean="0"/>
              <a:t>Wie </a:t>
            </a:r>
            <a:r>
              <a:rPr lang="nl-NL" sz="3600" i="1" dirty="0"/>
              <a:t>plant en wie begiet hebben hetzelfde doel, al worden ze ieder apart beloond overeenkomstig de moeite die ze zich hebben gegeven. </a:t>
            </a:r>
            <a:r>
              <a:rPr lang="nl-NL" sz="3600" i="1" dirty="0" smtClean="0"/>
              <a:t>Dus </a:t>
            </a:r>
            <a:r>
              <a:rPr lang="nl-NL" sz="3600" i="1" dirty="0"/>
              <a:t>wij zijn </a:t>
            </a:r>
            <a:r>
              <a:rPr lang="nl-NL" sz="3600" i="1" dirty="0">
                <a:solidFill>
                  <a:srgbClr val="FFFF00"/>
                </a:solidFill>
              </a:rPr>
              <a:t>medewerkers van God </a:t>
            </a:r>
            <a:r>
              <a:rPr lang="nl-NL" sz="3600" i="1" dirty="0"/>
              <a:t>en u bent zijn akker.</a:t>
            </a:r>
            <a:endParaRPr lang="nl-NL" sz="36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7837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0" y="4648575"/>
            <a:ext cx="9144000" cy="990224"/>
          </a:xfrm>
        </p:spPr>
        <p:txBody>
          <a:bodyPr>
            <a:noAutofit/>
          </a:bodyPr>
          <a:lstStyle/>
          <a:p>
            <a:r>
              <a:rPr lang="nl-NL" sz="6000" dirty="0"/>
              <a:t>v</a:t>
            </a:r>
            <a:r>
              <a:rPr lang="nl-NL" sz="6000" dirty="0" smtClean="0"/>
              <a:t>oor het werk van de Heer</a:t>
            </a:r>
            <a:endParaRPr lang="nl-NL" sz="6000" dirty="0"/>
          </a:p>
        </p:txBody>
      </p:sp>
      <p:pic>
        <p:nvPicPr>
          <p:cNvPr id="4" name="Afbeelding 3" descr="hul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18" y="481801"/>
            <a:ext cx="7671882" cy="384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711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Kolossenzen 3:22-24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3900" i="1" dirty="0"/>
              <a:t>Slaven, gehoorzaam uw aardse meester in alles, niet met uiterlijk vertoon om bij de mensen in de gunst te komen, maar oprecht en met ontzag voor de Heer. </a:t>
            </a:r>
            <a:r>
              <a:rPr lang="nl-NL" sz="3900" i="1" dirty="0" smtClean="0">
                <a:solidFill>
                  <a:srgbClr val="FFFF00"/>
                </a:solidFill>
              </a:rPr>
              <a:t>Wat </a:t>
            </a:r>
            <a:r>
              <a:rPr lang="nl-NL" sz="3900" i="1" dirty="0">
                <a:solidFill>
                  <a:srgbClr val="FFFF00"/>
                </a:solidFill>
              </a:rPr>
              <a:t>u ook doet, doe het van harte, alsof het voor de Heer is en niet voor de mensen</a:t>
            </a:r>
            <a:r>
              <a:rPr lang="nl-NL" sz="3900" i="1" dirty="0"/>
              <a:t>, </a:t>
            </a:r>
            <a:r>
              <a:rPr lang="nl-NL" sz="3900" i="1" dirty="0" smtClean="0"/>
              <a:t>want </a:t>
            </a:r>
            <a:r>
              <a:rPr lang="nl-NL" sz="3900" i="1" dirty="0"/>
              <a:t>u weet dat u van de Heer een erfenis als beloning zult ontvangen – uw meester is Christus!</a:t>
            </a:r>
            <a:endParaRPr lang="nl-NL" sz="39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1241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 </a:t>
            </a:r>
            <a:r>
              <a:rPr lang="nl-NL" dirty="0" err="1" smtClean="0"/>
              <a:t>Koriniers</a:t>
            </a:r>
            <a:r>
              <a:rPr lang="nl-NL" dirty="0" smtClean="0"/>
              <a:t> 7:17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000" i="1" dirty="0"/>
              <a:t>In het algemeen: laat ieder in de positie blijven die de Heer hem heeft gegeven, </a:t>
            </a:r>
            <a:r>
              <a:rPr lang="nl-NL" sz="4000" i="1" dirty="0">
                <a:solidFill>
                  <a:srgbClr val="FFFF00"/>
                </a:solidFill>
              </a:rPr>
              <a:t>blijven wat hij was toen God hem riep</a:t>
            </a:r>
            <a:r>
              <a:rPr lang="nl-NL" sz="4000" i="1" dirty="0"/>
              <a:t>. Dat schrijf ik voor aan alle gemeenten.</a:t>
            </a:r>
            <a:endParaRPr lang="nl-NL" sz="4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0057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0" y="4648575"/>
            <a:ext cx="9144000" cy="990224"/>
          </a:xfrm>
        </p:spPr>
        <p:txBody>
          <a:bodyPr>
            <a:noAutofit/>
          </a:bodyPr>
          <a:lstStyle/>
          <a:p>
            <a:r>
              <a:rPr lang="nl-NL" sz="6000" dirty="0"/>
              <a:t>v</a:t>
            </a:r>
            <a:r>
              <a:rPr lang="nl-NL" sz="6000" dirty="0" smtClean="0"/>
              <a:t>oor het werk van de Heer</a:t>
            </a:r>
            <a:endParaRPr lang="nl-NL" sz="6000" dirty="0"/>
          </a:p>
        </p:txBody>
      </p:sp>
      <p:pic>
        <p:nvPicPr>
          <p:cNvPr id="4" name="Afbeelding 3" descr="hul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18" y="481801"/>
            <a:ext cx="7671882" cy="384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485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10264876_788718677827312_8675425792472539905_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965" r="-75965"/>
          <a:stretch>
            <a:fillRect/>
          </a:stretch>
        </p:blipFill>
        <p:spPr>
          <a:xfrm>
            <a:off x="-1236411" y="488597"/>
            <a:ext cx="11139258" cy="6126163"/>
          </a:xfrm>
        </p:spPr>
      </p:pic>
    </p:spTree>
    <p:extLst>
      <p:ext uri="{BB962C8B-B14F-4D97-AF65-F5344CB8AC3E}">
        <p14:creationId xmlns:p14="http://schemas.microsoft.com/office/powerpoint/2010/main" val="409287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0" y="4648575"/>
            <a:ext cx="9144000" cy="990224"/>
          </a:xfrm>
        </p:spPr>
        <p:txBody>
          <a:bodyPr>
            <a:noAutofit/>
          </a:bodyPr>
          <a:lstStyle/>
          <a:p>
            <a:r>
              <a:rPr lang="nl-NL" sz="6000" dirty="0"/>
              <a:t>v</a:t>
            </a:r>
            <a:r>
              <a:rPr lang="nl-NL" sz="6000" dirty="0" smtClean="0"/>
              <a:t>oor het werk van de Heer</a:t>
            </a:r>
            <a:endParaRPr lang="nl-NL" sz="6000" dirty="0"/>
          </a:p>
        </p:txBody>
      </p:sp>
      <p:pic>
        <p:nvPicPr>
          <p:cNvPr id="4" name="Afbeelding 3" descr="hul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18" y="481801"/>
            <a:ext cx="7671882" cy="384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690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12</TotalTime>
  <Words>206</Words>
  <Application>Microsoft Macintosh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 Zwart </vt:lpstr>
      <vt:lpstr>PowerPoint-presentatie</vt:lpstr>
      <vt:lpstr>PowerPoint-presentatie</vt:lpstr>
      <vt:lpstr>1 Korintiërs 3:6-9</vt:lpstr>
      <vt:lpstr>PowerPoint-presentatie</vt:lpstr>
      <vt:lpstr>Kolossenzen 3:22-24</vt:lpstr>
      <vt:lpstr>1 Koriniers 7:17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2</cp:revision>
  <dcterms:created xsi:type="dcterms:W3CDTF">2014-04-25T20:53:46Z</dcterms:created>
  <dcterms:modified xsi:type="dcterms:W3CDTF">2014-04-25T21:06:28Z</dcterms:modified>
</cp:coreProperties>
</file>