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3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24-10-2014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92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6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04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65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464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40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66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90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8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77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36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8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60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40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75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24-10-2014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24-10-2014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Vaderschap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jouw vreemdelingschap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Gaat het dan om je prestaties?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Nee, maar God ziet wie je werk-	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elijk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bent.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Het gaat om ontzag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Gaat het dan om je prestaties?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Nee, maar God ziet wie je werk-	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elijk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bent.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Het gaat om ontzag – voor Gods 	presentie.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1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maatschappij’: 	een Vader die de weg weet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4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maatschappij’: 	een Vader die de weg weet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een soms vreemde wereld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1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maatschappij’: 	een Vader die de weg weet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een soms vreemde wereld: 	verlangen naar thuis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4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maatschappij’: 	een Vader die de weg weet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een soms vreemde wereld: 	verlangen naar thuis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oefenen, oefenen, oefenen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9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jouw vreemdelingschap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in een ‘vaderloze maatschappij’: 	een Vader die de weg weet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 een soms vreemde wereld: 	verlangen naar thuis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oefenen, oefenen, oefenen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voor wie/wat heb je ontzag?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3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‘En aangezien u hem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Vader noemt,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iedereen beoordeelt naar zijn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daden,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zonder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aanzien des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persoons,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tijdens uw leven als vreemdeling ook ontzag hebben voor hem.’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1: 17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‘En aangezien u hem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Vader noemt,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iedereen beoordeelt naar zijn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daden,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zonder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aanzien des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persoons,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tijdens uw leven als vreemdeling ook ontzag hebben voor hem.’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1: 17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Gaat het dan om je prestaties?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1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95375"/>
            <a:ext cx="70104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Gaat het dan om je prestaties?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7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Vaderschap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Het gaat niet om je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zelf-presentatie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Gaat het dan om je prestaties?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Nee, maar God ziet wie je werk-	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elijk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bent.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6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‘En aangezien u hem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Vader noemt,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iedereen beoordeelt naar zijn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daden,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zonder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aanzien des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persoons,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tijdens uw leven als vreemdeling ook ontzag hebben voor hem.’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Petrus 1: 17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250</Words>
  <Application>Microsoft Office PowerPoint</Application>
  <PresentationFormat>Diavoorstelling (4:3)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Office-thema</vt:lpstr>
      <vt:lpstr>9. Afsluiting</vt:lpstr>
      <vt:lpstr>1_9. Afsluiting</vt:lpstr>
      <vt:lpstr>  </vt:lpstr>
      <vt:lpstr> </vt:lpstr>
      <vt:lpstr>Gods Vaderschap</vt:lpstr>
      <vt:lpstr> </vt:lpstr>
      <vt:lpstr>Gods Vaderschap</vt:lpstr>
      <vt:lpstr> </vt:lpstr>
      <vt:lpstr>Gods Vaderschap</vt:lpstr>
      <vt:lpstr>Gods Vaderschap</vt:lpstr>
      <vt:lpstr> </vt:lpstr>
      <vt:lpstr>Gods Vaderschap</vt:lpstr>
      <vt:lpstr>Gods Vaderschap</vt:lpstr>
      <vt:lpstr>jouw vreemdelingschap</vt:lpstr>
      <vt:lpstr>jouw vreemdelingschap</vt:lpstr>
      <vt:lpstr>jouw vreemdelingschap</vt:lpstr>
      <vt:lpstr>jouw vreemdelingschap</vt:lpstr>
      <vt:lpstr>jouw vreemdelingschap</vt:lpstr>
      <vt:lpstr>jouw vreemdelingschap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27</cp:revision>
  <dcterms:created xsi:type="dcterms:W3CDTF">2011-01-12T19:49:53Z</dcterms:created>
  <dcterms:modified xsi:type="dcterms:W3CDTF">2014-10-27T08:01:14Z</dcterms:modified>
</cp:coreProperties>
</file>