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70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73" r:id="rId12"/>
    <p:sldId id="264" r:id="rId13"/>
    <p:sldId id="265" r:id="rId14"/>
    <p:sldId id="267" r:id="rId15"/>
    <p:sldId id="266" r:id="rId16"/>
    <p:sldId id="268" r:id="rId17"/>
    <p:sldId id="269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ideale huwelijk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9651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ideale huwelijk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En we noemen haar: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607452" y="5664498"/>
            <a:ext cx="9269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 smtClean="0"/>
              <a:t>Lo </a:t>
            </a:r>
            <a:r>
              <a:rPr lang="nl-NL" sz="5400" dirty="0" err="1" smtClean="0"/>
              <a:t>Ruchama</a:t>
            </a:r>
            <a:r>
              <a:rPr lang="nl-NL" sz="5400" dirty="0" smtClean="0"/>
              <a:t> Meedogenloos</a:t>
            </a:r>
            <a:endParaRPr lang="nl-NL" sz="5400" dirty="0"/>
          </a:p>
        </p:txBody>
      </p:sp>
      <p:pic>
        <p:nvPicPr>
          <p:cNvPr id="4" name="Afbeelding 3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644" y="2271316"/>
            <a:ext cx="4443255" cy="327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032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ideale huwelijk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En we noemen hem: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1720022" y="5664498"/>
            <a:ext cx="65980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5400" dirty="0" smtClean="0"/>
              <a:t>Lo </a:t>
            </a:r>
            <a:r>
              <a:rPr lang="nl-NL" sz="5400" dirty="0" err="1" smtClean="0"/>
              <a:t>Ammi</a:t>
            </a:r>
            <a:r>
              <a:rPr lang="nl-NL" sz="5400" dirty="0" smtClean="0"/>
              <a:t> Vreemdeling</a:t>
            </a:r>
            <a:endParaRPr lang="nl-NL" sz="5400" dirty="0"/>
          </a:p>
        </p:txBody>
      </p:sp>
      <p:pic>
        <p:nvPicPr>
          <p:cNvPr id="4" name="Afbeelding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375" y="2506162"/>
            <a:ext cx="4230640" cy="2877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032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Beeld van God</a:t>
            </a:r>
            <a:endParaRPr lang="nl-NL" dirty="0"/>
          </a:p>
        </p:txBody>
      </p:sp>
      <p:pic>
        <p:nvPicPr>
          <p:cNvPr id="4" name="Tijdelijke aanduiding voor inhoud 3" descr="gebroken-hart-2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9476" r="-1"/>
          <a:stretch/>
        </p:blipFill>
        <p:spPr>
          <a:xfrm>
            <a:off x="1431195" y="2135860"/>
            <a:ext cx="7255605" cy="3990303"/>
          </a:xfrm>
        </p:spPr>
      </p:pic>
      <p:pic>
        <p:nvPicPr>
          <p:cNvPr id="5" name="Afbeelding 4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04" y="2121418"/>
            <a:ext cx="4094942" cy="400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552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ideale huwelijk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4000" dirty="0" smtClean="0"/>
              <a:t>God is liefde en trouw</a:t>
            </a:r>
          </a:p>
          <a:p>
            <a:r>
              <a:rPr lang="nl-NL" sz="4000" dirty="0" smtClean="0"/>
              <a:t>Hij krijgt ons terug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5457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ideale huwelijk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4000" dirty="0" smtClean="0"/>
              <a:t>God is liefde en trouw</a:t>
            </a:r>
          </a:p>
          <a:p>
            <a:r>
              <a:rPr lang="nl-NL" sz="4000" dirty="0" smtClean="0"/>
              <a:t>Hij krijgt ons terug</a:t>
            </a:r>
          </a:p>
          <a:p>
            <a:endParaRPr lang="nl-NL" sz="4000" dirty="0"/>
          </a:p>
          <a:p>
            <a:r>
              <a:rPr lang="nl-NL" sz="4000" dirty="0" smtClean="0"/>
              <a:t>Hij doet alles voor haar: </a:t>
            </a:r>
          </a:p>
          <a:p>
            <a:pPr lvl="1"/>
            <a:r>
              <a:rPr lang="nl-NL" sz="3600" dirty="0"/>
              <a:t> </a:t>
            </a:r>
            <a:r>
              <a:rPr lang="nl-NL" sz="4300" dirty="0" smtClean="0"/>
              <a:t>Christus</a:t>
            </a:r>
          </a:p>
          <a:p>
            <a:r>
              <a:rPr lang="nl-NL" sz="4000" dirty="0" smtClean="0"/>
              <a:t>Zij vertrouwt zich aan hem toe: </a:t>
            </a:r>
          </a:p>
          <a:p>
            <a:pPr lvl="1"/>
            <a:r>
              <a:rPr lang="nl-NL" sz="4300" dirty="0"/>
              <a:t> </a:t>
            </a:r>
            <a:r>
              <a:rPr lang="nl-NL" sz="4300" dirty="0" smtClean="0"/>
              <a:t>de kerk</a:t>
            </a:r>
            <a:endParaRPr lang="nl-NL" sz="4300" dirty="0"/>
          </a:p>
        </p:txBody>
      </p:sp>
    </p:spTree>
    <p:extLst>
      <p:ext uri="{BB962C8B-B14F-4D97-AF65-F5344CB8AC3E}">
        <p14:creationId xmlns:p14="http://schemas.microsoft.com/office/powerpoint/2010/main" val="4253463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ideale huwelijk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Liefde is de kern</a:t>
            </a:r>
          </a:p>
          <a:p>
            <a:r>
              <a:rPr lang="nl-NL" sz="4000" dirty="0" smtClean="0"/>
              <a:t>Nu komt alles goed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054803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ideale huwelijk</a:t>
            </a:r>
            <a:endParaRPr lang="nl-NL" dirty="0"/>
          </a:p>
        </p:txBody>
      </p:sp>
      <p:pic>
        <p:nvPicPr>
          <p:cNvPr id="4" name="Tijdelijke aanduiding voor inhoud 3" descr="Unknown-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0" b="95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74370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ideale huwelijk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Een nieuwe aarde:</a:t>
            </a:r>
          </a:p>
          <a:p>
            <a:pPr lvl="1"/>
            <a:r>
              <a:rPr lang="nl-NL" sz="3600" dirty="0" smtClean="0"/>
              <a:t> Een verbond met de wilde dieren (2:20a)</a:t>
            </a:r>
          </a:p>
          <a:p>
            <a:pPr lvl="1"/>
            <a:r>
              <a:rPr lang="nl-NL" sz="3600" dirty="0" smtClean="0"/>
              <a:t> 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044701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ideale huwelijk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Een nieuwe aarde:</a:t>
            </a:r>
          </a:p>
          <a:p>
            <a:pPr lvl="1"/>
            <a:r>
              <a:rPr lang="nl-NL" sz="3600" dirty="0" smtClean="0"/>
              <a:t> Een verbond met de wilde dieren (2:20a)</a:t>
            </a:r>
          </a:p>
          <a:p>
            <a:pPr lvl="1"/>
            <a:r>
              <a:rPr lang="nl-NL" sz="3600" dirty="0" smtClean="0"/>
              <a:t> Geen oorlog meer (2:20b)</a:t>
            </a:r>
          </a:p>
          <a:p>
            <a:pPr lvl="1"/>
            <a:r>
              <a:rPr lang="nl-NL" sz="3600" dirty="0" smtClean="0"/>
              <a:t> 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35579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ideale huwelijk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Een nieuwe aarde:</a:t>
            </a:r>
          </a:p>
          <a:p>
            <a:pPr lvl="1"/>
            <a:r>
              <a:rPr lang="nl-NL" sz="3600" dirty="0" smtClean="0"/>
              <a:t> Een verbond met de wilde dieren (2:20a)</a:t>
            </a:r>
          </a:p>
          <a:p>
            <a:pPr lvl="1"/>
            <a:r>
              <a:rPr lang="nl-NL" sz="3600" dirty="0" smtClean="0"/>
              <a:t> Geen oorlog meer (2:20b)</a:t>
            </a:r>
          </a:p>
          <a:p>
            <a:pPr lvl="1"/>
            <a:r>
              <a:rPr lang="nl-NL" sz="3600" dirty="0" smtClean="0"/>
              <a:t> Ecologische keten van gebedsverhoringen (2:23-25)</a:t>
            </a:r>
          </a:p>
          <a:p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35579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ideale huwelijk</a:t>
            </a:r>
            <a:endParaRPr lang="nl-NL" dirty="0"/>
          </a:p>
        </p:txBody>
      </p:sp>
      <p:pic>
        <p:nvPicPr>
          <p:cNvPr id="4" name="Tijdelijke aanduiding voor inhoud 3" descr="10349946_912740812074388_262666683521594043_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1616882" y="1600200"/>
            <a:ext cx="8229600" cy="4525963"/>
          </a:xfrm>
        </p:spPr>
      </p:pic>
      <p:pic>
        <p:nvPicPr>
          <p:cNvPr id="5" name="Afbeelding 4" descr="416997_226855460746563_1561806556_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4525963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636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ideale huwelijk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Als getrouwde mensen, singles, gescheiden mensen, weduwes en </a:t>
            </a:r>
            <a:r>
              <a:rPr lang="nl-NL" sz="4000" dirty="0" err="1" smtClean="0"/>
              <a:t>weduwnaren</a:t>
            </a:r>
            <a:r>
              <a:rPr lang="nl-NL" sz="4000" dirty="0" smtClean="0"/>
              <a:t>, homo’s en hetero’s</a:t>
            </a:r>
          </a:p>
          <a:p>
            <a:r>
              <a:rPr lang="nl-NL" sz="4000" dirty="0"/>
              <a:t>z</a:t>
            </a:r>
            <a:r>
              <a:rPr lang="nl-NL" sz="4000" dirty="0" smtClean="0"/>
              <a:t>ijn we in een ideaal huwelijk met Christus onderweg naar een nieuwe aarde.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157202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Hosea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076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Hosea 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717899" y="6126164"/>
            <a:ext cx="77766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/>
              <a:t>Profeet van Gods gebroken hart</a:t>
            </a:r>
            <a:endParaRPr lang="nl-NL" sz="4400" dirty="0"/>
          </a:p>
        </p:txBody>
      </p:sp>
      <p:pic>
        <p:nvPicPr>
          <p:cNvPr id="9" name="Tijdelijke aanduiding voor inhoud 8" descr="gebroken-hart-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739" r="-447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85770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ideale huwelijk 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400" dirty="0" smtClean="0"/>
              <a:t>Hosea, trouw met een overspelige vrouw</a:t>
            </a:r>
          </a:p>
        </p:txBody>
      </p:sp>
    </p:spTree>
    <p:extLst>
      <p:ext uri="{BB962C8B-B14F-4D97-AF65-F5344CB8AC3E}">
        <p14:creationId xmlns:p14="http://schemas.microsoft.com/office/powerpoint/2010/main" val="2749133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ideale huwelijk 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400" dirty="0" smtClean="0"/>
              <a:t>Hosea, trouw met een overspelige vrouw</a:t>
            </a:r>
          </a:p>
          <a:p>
            <a:r>
              <a:rPr lang="nl-NL" sz="4400" dirty="0" smtClean="0"/>
              <a:t>Noem je kinderen:</a:t>
            </a:r>
          </a:p>
          <a:p>
            <a:pPr lvl="1"/>
            <a:r>
              <a:rPr lang="nl-NL" sz="4000" dirty="0" err="1" smtClean="0"/>
              <a:t>Jizre</a:t>
            </a:r>
            <a:r>
              <a:rPr lang="nl-NL" sz="4000" dirty="0" err="1" smtClean="0"/>
              <a:t>ël</a:t>
            </a:r>
            <a:endParaRPr lang="nl-NL" sz="4000" dirty="0" smtClean="0"/>
          </a:p>
          <a:p>
            <a:pPr lvl="1"/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631898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ideale huwelijk 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400" dirty="0" smtClean="0"/>
              <a:t>Hosea, trouw met een overspelige vrouw</a:t>
            </a:r>
          </a:p>
          <a:p>
            <a:r>
              <a:rPr lang="nl-NL" sz="4400" dirty="0" smtClean="0"/>
              <a:t>Noem je kinderen:</a:t>
            </a:r>
          </a:p>
          <a:p>
            <a:pPr lvl="1"/>
            <a:r>
              <a:rPr lang="nl-NL" sz="4000" dirty="0" err="1" smtClean="0"/>
              <a:t>Jizre</a:t>
            </a:r>
            <a:r>
              <a:rPr lang="nl-NL" sz="4000" dirty="0" err="1" smtClean="0"/>
              <a:t>ël</a:t>
            </a:r>
            <a:endParaRPr lang="nl-NL" sz="4000" dirty="0" smtClean="0"/>
          </a:p>
          <a:p>
            <a:pPr lvl="1"/>
            <a:r>
              <a:rPr lang="nl-NL" sz="4000" dirty="0" smtClean="0"/>
              <a:t>Lo </a:t>
            </a:r>
            <a:r>
              <a:rPr lang="nl-NL" sz="4000" dirty="0" err="1" smtClean="0"/>
              <a:t>Ruchama</a:t>
            </a:r>
            <a:endParaRPr lang="nl-NL" sz="4000" dirty="0" smtClean="0"/>
          </a:p>
        </p:txBody>
      </p:sp>
    </p:spTree>
    <p:extLst>
      <p:ext uri="{BB962C8B-B14F-4D97-AF65-F5344CB8AC3E}">
        <p14:creationId xmlns:p14="http://schemas.microsoft.com/office/powerpoint/2010/main" val="3631898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ideale huwelijk 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400" dirty="0" smtClean="0"/>
              <a:t>Hosea, trouw met een overspelige vrouw</a:t>
            </a:r>
          </a:p>
          <a:p>
            <a:r>
              <a:rPr lang="nl-NL" sz="4400" dirty="0" smtClean="0"/>
              <a:t>Noem je kinderen:</a:t>
            </a:r>
          </a:p>
          <a:p>
            <a:pPr lvl="1"/>
            <a:r>
              <a:rPr lang="nl-NL" sz="4000" dirty="0" err="1" smtClean="0"/>
              <a:t>Jizre</a:t>
            </a:r>
            <a:r>
              <a:rPr lang="nl-NL" sz="4000" dirty="0" err="1" smtClean="0"/>
              <a:t>ël</a:t>
            </a:r>
            <a:r>
              <a:rPr lang="nl-NL" sz="4000" dirty="0" smtClean="0"/>
              <a:t>: </a:t>
            </a:r>
          </a:p>
          <a:p>
            <a:pPr lvl="1"/>
            <a:r>
              <a:rPr lang="nl-NL" sz="4000" dirty="0" smtClean="0"/>
              <a:t>Lo </a:t>
            </a:r>
            <a:r>
              <a:rPr lang="nl-NL" sz="4000" dirty="0" err="1" smtClean="0"/>
              <a:t>Ruchama</a:t>
            </a:r>
            <a:r>
              <a:rPr lang="nl-NL" sz="4000" dirty="0" smtClean="0"/>
              <a:t>: </a:t>
            </a:r>
          </a:p>
          <a:p>
            <a:pPr lvl="1"/>
            <a:r>
              <a:rPr lang="nl-NL" sz="4000" dirty="0" smtClean="0"/>
              <a:t>Lo </a:t>
            </a:r>
            <a:r>
              <a:rPr lang="nl-NL" sz="4000" dirty="0" err="1" smtClean="0"/>
              <a:t>Ammi</a:t>
            </a:r>
            <a:r>
              <a:rPr lang="nl-NL" sz="4000" dirty="0" smtClean="0"/>
              <a:t>: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631898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ideale huwelijk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En we noemen hem:</a:t>
            </a:r>
            <a:endParaRPr lang="nl-NL" dirty="0"/>
          </a:p>
        </p:txBody>
      </p:sp>
      <p:pic>
        <p:nvPicPr>
          <p:cNvPr id="5" name="Afbeelding 4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022" y="2547490"/>
            <a:ext cx="5651842" cy="3029092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720022" y="5664498"/>
            <a:ext cx="49090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5400" dirty="0" err="1" smtClean="0"/>
              <a:t>Jizreel</a:t>
            </a:r>
            <a:r>
              <a:rPr lang="nl-NL" sz="5400" dirty="0" smtClean="0"/>
              <a:t>  Bloedbad</a:t>
            </a:r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1675541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66</TotalTime>
  <Words>294</Words>
  <Application>Microsoft Macintosh PowerPoint</Application>
  <PresentationFormat>Diavoorstelling (4:3)</PresentationFormat>
  <Paragraphs>64</Paragraphs>
  <Slides>20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 Zwart </vt:lpstr>
      <vt:lpstr>Het ideale huwelijk</vt:lpstr>
      <vt:lpstr>Het ideale huwelijk</vt:lpstr>
      <vt:lpstr>Hosea </vt:lpstr>
      <vt:lpstr>Hosea </vt:lpstr>
      <vt:lpstr>Het ideale huwelijk ?</vt:lpstr>
      <vt:lpstr>Het ideale huwelijk ?</vt:lpstr>
      <vt:lpstr>Het ideale huwelijk ?</vt:lpstr>
      <vt:lpstr>Het ideale huwelijk ?</vt:lpstr>
      <vt:lpstr>Het ideale huwelijk</vt:lpstr>
      <vt:lpstr>Het ideale huwelijk</vt:lpstr>
      <vt:lpstr>Het ideale huwelijk</vt:lpstr>
      <vt:lpstr>Beeld van God</vt:lpstr>
      <vt:lpstr>Het ideale huwelijk</vt:lpstr>
      <vt:lpstr>Het ideale huwelijk</vt:lpstr>
      <vt:lpstr>Het ideale huwelijk</vt:lpstr>
      <vt:lpstr>Het ideale huwelijk</vt:lpstr>
      <vt:lpstr>Het ideale huwelijk</vt:lpstr>
      <vt:lpstr>Het ideale huwelijk</vt:lpstr>
      <vt:lpstr>Het ideale huwelijk</vt:lpstr>
      <vt:lpstr>Het ideale huwelijk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ideale huwelijk</dc:title>
  <dc:creator>Jan-Willem Roosenbrand</dc:creator>
  <cp:lastModifiedBy>Jan-Willem Roosenbrand</cp:lastModifiedBy>
  <cp:revision>6</cp:revision>
  <dcterms:created xsi:type="dcterms:W3CDTF">2014-08-22T13:58:21Z</dcterms:created>
  <dcterms:modified xsi:type="dcterms:W3CDTF">2014-08-22T15:04:25Z</dcterms:modified>
</cp:coreProperties>
</file>