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20081004212317_bertu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7" y="399142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56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kruis-in-muu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" r="21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3473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531" r="-63531"/>
          <a:stretch>
            <a:fillRect/>
          </a:stretch>
        </p:blipFill>
        <p:spPr>
          <a:xfrm>
            <a:off x="-1767912" y="0"/>
            <a:ext cx="12799855" cy="7039427"/>
          </a:xfrm>
        </p:spPr>
      </p:pic>
    </p:spTree>
    <p:extLst>
      <p:ext uri="{BB962C8B-B14F-4D97-AF65-F5344CB8AC3E}">
        <p14:creationId xmlns:p14="http://schemas.microsoft.com/office/powerpoint/2010/main" val="219371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lastpost-anp-mh17_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7" r="-1177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77094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wederkomst-630x4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1" b="66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5020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chermafbeelding 2014-11-22 om 16.31.4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653" b="-436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77175890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38</TotalTime>
  <Words>0</Words>
  <Application>Microsoft Macintosh PowerPoint</Application>
  <PresentationFormat>Diavoorstelling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4</cp:revision>
  <dcterms:created xsi:type="dcterms:W3CDTF">2014-11-22T14:54:09Z</dcterms:created>
  <dcterms:modified xsi:type="dcterms:W3CDTF">2014-11-22T15:32:30Z</dcterms:modified>
</cp:coreProperties>
</file>