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2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drie-eenheid ie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834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664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Geest nooit zonder de Zoon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4300" dirty="0"/>
              <a:t>V</a:t>
            </a:r>
            <a:r>
              <a:rPr lang="nl-NL" sz="4300" dirty="0" smtClean="0"/>
              <a:t>alkuil</a:t>
            </a:r>
            <a:r>
              <a:rPr lang="nl-NL" sz="4300" dirty="0"/>
              <a:t>: </a:t>
            </a:r>
            <a:r>
              <a:rPr lang="nl-NL" sz="4300" dirty="0" smtClean="0">
                <a:solidFill>
                  <a:srgbClr val="FFFF00"/>
                </a:solidFill>
              </a:rPr>
              <a:t>fijn </a:t>
            </a:r>
            <a:r>
              <a:rPr lang="nl-NL" sz="4300" dirty="0">
                <a:solidFill>
                  <a:srgbClr val="FFFF00"/>
                </a:solidFill>
              </a:rPr>
              <a:t>gevoel zonder bereidheid </a:t>
            </a:r>
            <a:r>
              <a:rPr lang="nl-NL" sz="4300" dirty="0" smtClean="0">
                <a:solidFill>
                  <a:srgbClr val="FFFF00"/>
                </a:solidFill>
              </a:rPr>
              <a:t>tot discipelschap en </a:t>
            </a:r>
            <a:r>
              <a:rPr lang="nl-NL" sz="4300" dirty="0" err="1" smtClean="0">
                <a:solidFill>
                  <a:srgbClr val="FFFF00"/>
                </a:solidFill>
              </a:rPr>
              <a:t>kruisdragen</a:t>
            </a:r>
            <a:r>
              <a:rPr lang="nl-NL" sz="4300" dirty="0" smtClean="0">
                <a:solidFill>
                  <a:srgbClr val="FFFF00"/>
                </a:solidFill>
              </a:rPr>
              <a:t> </a:t>
            </a:r>
            <a:endParaRPr lang="nl-NL" sz="4300" dirty="0">
              <a:solidFill>
                <a:srgbClr val="FFFF00"/>
              </a:solidFill>
            </a:endParaRPr>
          </a:p>
          <a:p>
            <a:r>
              <a:rPr lang="nl-NL" sz="4300" dirty="0"/>
              <a:t>Johannes 16:8-14: Wanneer de Pleitbezorger komt zal hij de wereld duidelijk maken wat zonde, gerechtigheid en oordeel </a:t>
            </a:r>
            <a:r>
              <a:rPr lang="nl-NL" sz="4300" dirty="0" smtClean="0"/>
              <a:t>is. Alles </a:t>
            </a:r>
            <a:r>
              <a:rPr lang="nl-NL" sz="4300" dirty="0"/>
              <a:t>wat hij jullie bekend zal maken, </a:t>
            </a:r>
            <a:r>
              <a:rPr lang="nl-NL" sz="4300" dirty="0" smtClean="0"/>
              <a:t>heeft van mij. </a:t>
            </a:r>
            <a:endParaRPr lang="nl-NL" sz="43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150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Vader nooit zonder de Geest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V</a:t>
            </a:r>
            <a:r>
              <a:rPr lang="nl-NL" sz="4000" dirty="0" smtClean="0"/>
              <a:t>alkuil</a:t>
            </a:r>
            <a:r>
              <a:rPr lang="nl-NL" sz="4000" dirty="0"/>
              <a:t>: </a:t>
            </a:r>
            <a:r>
              <a:rPr lang="nl-NL" sz="4000" dirty="0">
                <a:solidFill>
                  <a:srgbClr val="FFFF00"/>
                </a:solidFill>
              </a:rPr>
              <a:t>geloven is een </a:t>
            </a:r>
            <a:r>
              <a:rPr lang="nl-NL" sz="4000" dirty="0" smtClean="0">
                <a:solidFill>
                  <a:srgbClr val="FFFF00"/>
                </a:solidFill>
              </a:rPr>
              <a:t>opvatting</a:t>
            </a:r>
            <a:endParaRPr lang="nl-NL" sz="4000" dirty="0">
              <a:solidFill>
                <a:srgbClr val="FFFF00"/>
              </a:solidFill>
            </a:endParaRPr>
          </a:p>
          <a:p>
            <a:r>
              <a:rPr lang="nl-NL" sz="4000" dirty="0"/>
              <a:t>Galaten 4:6-7: </a:t>
            </a:r>
            <a:r>
              <a:rPr lang="nl-NL" sz="4000" dirty="0" smtClean="0"/>
              <a:t>Omdat </a:t>
            </a:r>
            <a:r>
              <a:rPr lang="nl-NL" sz="4000" dirty="0"/>
              <a:t>u zijn kinderen bent, heeft God ons de Geest van zijn Zoon gegeven, die ‘</a:t>
            </a:r>
            <a:r>
              <a:rPr lang="nl-NL" sz="4000" dirty="0" err="1"/>
              <a:t>Abba</a:t>
            </a:r>
            <a:r>
              <a:rPr lang="nl-NL" sz="4000" dirty="0"/>
              <a:t>, Vader’ roept.  U bent nu geen slaven meer, u bent kinderen van </a:t>
            </a:r>
            <a:r>
              <a:rPr lang="nl-NL" sz="4000" dirty="0" smtClean="0"/>
              <a:t>God.</a:t>
            </a:r>
            <a:endParaRPr lang="nl-NL" sz="4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8343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Geest nooit zonder de Vader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0237"/>
          </a:xfrm>
        </p:spPr>
        <p:txBody>
          <a:bodyPr>
            <a:normAutofit lnSpcReduction="10000"/>
          </a:bodyPr>
          <a:lstStyle/>
          <a:p>
            <a:r>
              <a:rPr lang="nl-NL" sz="4000" dirty="0"/>
              <a:t>V</a:t>
            </a:r>
            <a:r>
              <a:rPr lang="nl-NL" sz="4000" dirty="0" smtClean="0"/>
              <a:t>alkuil</a:t>
            </a:r>
            <a:r>
              <a:rPr lang="nl-NL" sz="4000" dirty="0"/>
              <a:t>: </a:t>
            </a:r>
            <a:r>
              <a:rPr lang="nl-NL" sz="4000" dirty="0">
                <a:solidFill>
                  <a:srgbClr val="FFFF00"/>
                </a:solidFill>
              </a:rPr>
              <a:t>geloven </a:t>
            </a:r>
            <a:r>
              <a:rPr lang="nl-NL" sz="4000" dirty="0" smtClean="0">
                <a:solidFill>
                  <a:srgbClr val="FFFF00"/>
                </a:solidFill>
              </a:rPr>
              <a:t>als gevoel staat </a:t>
            </a:r>
            <a:r>
              <a:rPr lang="nl-NL" sz="4000" dirty="0">
                <a:solidFill>
                  <a:srgbClr val="FFFF00"/>
                </a:solidFill>
              </a:rPr>
              <a:t>los van je gewone </a:t>
            </a:r>
            <a:r>
              <a:rPr lang="nl-NL" sz="4000" dirty="0" smtClean="0">
                <a:solidFill>
                  <a:srgbClr val="FFFF00"/>
                </a:solidFill>
              </a:rPr>
              <a:t>leven</a:t>
            </a:r>
            <a:endParaRPr lang="nl-NL" sz="4000" dirty="0">
              <a:solidFill>
                <a:srgbClr val="FFFF00"/>
              </a:solidFill>
            </a:endParaRPr>
          </a:p>
          <a:p>
            <a:r>
              <a:rPr lang="nl-NL" sz="4000" dirty="0"/>
              <a:t>Jesaja 61:1:   </a:t>
            </a:r>
            <a:r>
              <a:rPr lang="nl-NL" sz="4000" dirty="0" smtClean="0"/>
              <a:t>De </a:t>
            </a:r>
            <a:r>
              <a:rPr lang="nl-NL" sz="4000" dirty="0"/>
              <a:t>geest van </a:t>
            </a:r>
            <a:r>
              <a:rPr lang="nl-NL" sz="4000" dirty="0" smtClean="0"/>
              <a:t>God </a:t>
            </a:r>
            <a:r>
              <a:rPr lang="nl-NL" sz="4000" dirty="0"/>
              <a:t>rust op </a:t>
            </a:r>
            <a:r>
              <a:rPr lang="nl-NL" sz="4000" dirty="0" smtClean="0"/>
              <a:t>mij. Om </a:t>
            </a:r>
            <a:r>
              <a:rPr lang="nl-NL" sz="4000" dirty="0"/>
              <a:t>aan armen het goede nieuws te </a:t>
            </a:r>
            <a:r>
              <a:rPr lang="nl-NL" sz="4000" dirty="0" smtClean="0"/>
              <a:t>brengen heeft </a:t>
            </a:r>
            <a:r>
              <a:rPr lang="nl-NL" sz="4000" dirty="0"/>
              <a:t>hij mij gezonden</a:t>
            </a:r>
            <a:r>
              <a:rPr lang="nl-NL" sz="4000" dirty="0" smtClean="0"/>
              <a:t>, om </a:t>
            </a:r>
            <a:r>
              <a:rPr lang="nl-NL" sz="4000" dirty="0"/>
              <a:t>aan verslagen harten hoop te bieden, om aan gevangenen hun vrijlating bekend te </a:t>
            </a:r>
            <a:r>
              <a:rPr lang="nl-NL" sz="4000" dirty="0" smtClean="0"/>
              <a:t>maken</a:t>
            </a:r>
            <a:endParaRPr lang="nl-NL" sz="4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125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48420" y="274638"/>
            <a:ext cx="7038380" cy="6265799"/>
          </a:xfrm>
        </p:spPr>
        <p:txBody>
          <a:bodyPr>
            <a:normAutofit lnSpcReduction="10000"/>
          </a:bodyPr>
          <a:lstStyle/>
          <a:p>
            <a:r>
              <a:rPr lang="nl-NL" sz="3600" dirty="0">
                <a:solidFill>
                  <a:srgbClr val="FFFF00"/>
                </a:solidFill>
              </a:rPr>
              <a:t>Jezus is alleen een voorbeeld</a:t>
            </a:r>
            <a:r>
              <a:rPr lang="nl-NL" sz="36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nl-NL" sz="3600" dirty="0">
                <a:solidFill>
                  <a:srgbClr val="FFFF00"/>
                </a:solidFill>
              </a:rPr>
              <a:t>geloven zonder blijvende verbondenheid met </a:t>
            </a:r>
            <a:r>
              <a:rPr lang="nl-NL" sz="3600" dirty="0" smtClean="0">
                <a:solidFill>
                  <a:srgbClr val="FFFF00"/>
                </a:solidFill>
              </a:rPr>
              <a:t>Christus</a:t>
            </a:r>
          </a:p>
          <a:p>
            <a:r>
              <a:rPr lang="nl-NL" sz="3600" dirty="0" smtClean="0">
                <a:solidFill>
                  <a:srgbClr val="FFFF00"/>
                </a:solidFill>
              </a:rPr>
              <a:t>geloven </a:t>
            </a:r>
            <a:r>
              <a:rPr lang="nl-NL" sz="3600" dirty="0">
                <a:solidFill>
                  <a:srgbClr val="FFFF00"/>
                </a:solidFill>
              </a:rPr>
              <a:t>in een Jezus van vroeger of ver </a:t>
            </a:r>
            <a:r>
              <a:rPr lang="nl-NL" sz="3600" dirty="0" smtClean="0">
                <a:solidFill>
                  <a:srgbClr val="FFFF00"/>
                </a:solidFill>
              </a:rPr>
              <a:t>weg</a:t>
            </a:r>
            <a:endParaRPr lang="nl-NL" sz="3600" dirty="0">
              <a:solidFill>
                <a:srgbClr val="FFFF00"/>
              </a:solidFill>
            </a:endParaRPr>
          </a:p>
          <a:p>
            <a:r>
              <a:rPr lang="nl-NL" sz="3600" dirty="0">
                <a:solidFill>
                  <a:srgbClr val="FFFF00"/>
                </a:solidFill>
              </a:rPr>
              <a:t>g</a:t>
            </a:r>
            <a:r>
              <a:rPr lang="nl-NL" sz="3600" dirty="0" smtClean="0">
                <a:solidFill>
                  <a:srgbClr val="FFFF00"/>
                </a:solidFill>
              </a:rPr>
              <a:t>eloven als gevoel </a:t>
            </a:r>
            <a:r>
              <a:rPr lang="nl-NL" sz="3600" dirty="0">
                <a:solidFill>
                  <a:srgbClr val="FFFF00"/>
                </a:solidFill>
              </a:rPr>
              <a:t>zonder bereidheid tot discipelschap en </a:t>
            </a:r>
            <a:r>
              <a:rPr lang="nl-NL" sz="3600" dirty="0" err="1">
                <a:solidFill>
                  <a:srgbClr val="FFFF00"/>
                </a:solidFill>
              </a:rPr>
              <a:t>kruisdragen</a:t>
            </a:r>
            <a:r>
              <a:rPr lang="nl-NL" sz="3600" dirty="0">
                <a:solidFill>
                  <a:srgbClr val="FFFF00"/>
                </a:solidFill>
              </a:rPr>
              <a:t> </a:t>
            </a:r>
            <a:endParaRPr lang="nl-NL" sz="3600" dirty="0" smtClean="0">
              <a:solidFill>
                <a:srgbClr val="FFFF00"/>
              </a:solidFill>
            </a:endParaRPr>
          </a:p>
          <a:p>
            <a:r>
              <a:rPr lang="nl-NL" sz="3600" dirty="0">
                <a:solidFill>
                  <a:srgbClr val="FFFF00"/>
                </a:solidFill>
              </a:rPr>
              <a:t>geloven is een </a:t>
            </a:r>
            <a:r>
              <a:rPr lang="nl-NL" sz="3600" dirty="0" smtClean="0">
                <a:solidFill>
                  <a:srgbClr val="FFFF00"/>
                </a:solidFill>
              </a:rPr>
              <a:t>opvatting</a:t>
            </a:r>
          </a:p>
          <a:p>
            <a:r>
              <a:rPr lang="nl-NL" sz="3600" dirty="0">
                <a:solidFill>
                  <a:srgbClr val="FFFF00"/>
                </a:solidFill>
              </a:rPr>
              <a:t>geloven als </a:t>
            </a:r>
            <a:r>
              <a:rPr lang="nl-NL" sz="3600" dirty="0" smtClean="0">
                <a:solidFill>
                  <a:srgbClr val="FFFF00"/>
                </a:solidFill>
              </a:rPr>
              <a:t>gevoel </a:t>
            </a:r>
            <a:r>
              <a:rPr lang="nl-NL" sz="3600" dirty="0">
                <a:solidFill>
                  <a:srgbClr val="FFFF00"/>
                </a:solidFill>
              </a:rPr>
              <a:t>staat los van je gewone leven</a:t>
            </a:r>
          </a:p>
          <a:p>
            <a:endParaRPr lang="nl-NL" dirty="0" smtClean="0">
              <a:solidFill>
                <a:srgbClr val="FFFF00"/>
              </a:solidFill>
            </a:endParaRPr>
          </a:p>
          <a:p>
            <a:endParaRPr lang="nl-NL" dirty="0">
              <a:solidFill>
                <a:srgbClr val="FFFF00"/>
              </a:solidFill>
            </a:endParaRPr>
          </a:p>
          <a:p>
            <a:endParaRPr lang="nl-NL" dirty="0">
              <a:solidFill>
                <a:srgbClr val="FFFF00"/>
              </a:solidFill>
            </a:endParaRPr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 rot="16200000">
            <a:off x="-2216253" y="2666929"/>
            <a:ext cx="62311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800" dirty="0" smtClean="0"/>
              <a:t>   valkuilen</a:t>
            </a: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3220394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dirty="0" smtClean="0"/>
              <a:t>Gezonde groei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Groei in het kennen van God, </a:t>
            </a:r>
          </a:p>
          <a:p>
            <a:r>
              <a:rPr lang="nl-NL" sz="4400" dirty="0"/>
              <a:t>i</a:t>
            </a:r>
            <a:r>
              <a:rPr lang="nl-NL" sz="4400" smtClean="0"/>
              <a:t>n </a:t>
            </a:r>
            <a:r>
              <a:rPr lang="nl-NL" sz="4400" dirty="0" smtClean="0"/>
              <a:t>het omgaan met God</a:t>
            </a:r>
          </a:p>
          <a:p>
            <a:r>
              <a:rPr lang="nl-NL" sz="4400" dirty="0" smtClean="0"/>
              <a:t>Vader</a:t>
            </a:r>
          </a:p>
          <a:p>
            <a:r>
              <a:rPr lang="nl-NL" sz="4400" dirty="0" smtClean="0"/>
              <a:t>Zoon </a:t>
            </a:r>
            <a:endParaRPr lang="nl-NL" sz="4400" dirty="0"/>
          </a:p>
          <a:p>
            <a:r>
              <a:rPr lang="nl-NL" sz="4400" dirty="0" smtClean="0"/>
              <a:t>Heilige Geest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131343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spelregel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38" r="-107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36856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Spelregels en  het spel</a:t>
            </a:r>
          </a:p>
          <a:p>
            <a:r>
              <a:rPr lang="nl-NL" sz="4400" dirty="0" smtClean="0"/>
              <a:t>Grammatica en praten</a:t>
            </a:r>
          </a:p>
          <a:p>
            <a:r>
              <a:rPr lang="nl-NL" sz="4400" dirty="0" smtClean="0"/>
              <a:t>Theorie en praktijk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775621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4400" dirty="0" smtClean="0"/>
              <a:t>Nederl. </a:t>
            </a:r>
            <a:r>
              <a:rPr lang="nl-NL" sz="4400" dirty="0" err="1" smtClean="0"/>
              <a:t>Geloofs</a:t>
            </a:r>
            <a:r>
              <a:rPr lang="nl-NL" sz="4400" dirty="0" smtClean="0"/>
              <a:t> Belijdenis </a:t>
            </a:r>
            <a:r>
              <a:rPr lang="nl-NL" sz="4400" dirty="0"/>
              <a:t>artikel 9: “We kennen God als de Drie-enige God uit het getuigenis van </a:t>
            </a:r>
            <a:r>
              <a:rPr lang="nl-NL" sz="4400" dirty="0">
                <a:solidFill>
                  <a:srgbClr val="FFFF00"/>
                </a:solidFill>
              </a:rPr>
              <a:t>de Heilige Schrift </a:t>
            </a:r>
            <a:r>
              <a:rPr lang="nl-NL" sz="4400" dirty="0"/>
              <a:t>alsook uit de </a:t>
            </a:r>
            <a:r>
              <a:rPr lang="nl-NL" sz="4400" dirty="0">
                <a:solidFill>
                  <a:srgbClr val="FFFF00"/>
                </a:solidFill>
              </a:rPr>
              <a:t>werkingen</a:t>
            </a:r>
            <a:r>
              <a:rPr lang="nl-NL" sz="4400" dirty="0"/>
              <a:t> van deze Personen, voornamelijk uit </a:t>
            </a:r>
            <a:r>
              <a:rPr lang="nl-NL" sz="4400" dirty="0">
                <a:solidFill>
                  <a:srgbClr val="FFFF00"/>
                </a:solidFill>
              </a:rPr>
              <a:t>die welke wij in onszelf ervaren</a:t>
            </a:r>
            <a:r>
              <a:rPr lang="nl-NL" sz="4400" dirty="0"/>
              <a:t>.”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528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dirty="0" smtClean="0"/>
              <a:t>Steeds dichterbij</a:t>
            </a:r>
            <a:endParaRPr lang="nl-NL" sz="6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6000" dirty="0" smtClean="0"/>
              <a:t>God de Vader </a:t>
            </a:r>
            <a:r>
              <a:rPr lang="nl-NL" sz="6000" dirty="0" smtClean="0">
                <a:solidFill>
                  <a:srgbClr val="FFFF00"/>
                </a:solidFill>
              </a:rPr>
              <a:t>boven</a:t>
            </a:r>
            <a:r>
              <a:rPr lang="nl-NL" sz="6000" dirty="0" smtClean="0"/>
              <a:t> ons</a:t>
            </a:r>
          </a:p>
          <a:p>
            <a:r>
              <a:rPr lang="nl-NL" sz="6000" dirty="0" smtClean="0"/>
              <a:t>God de Zoon </a:t>
            </a:r>
            <a:r>
              <a:rPr lang="nl-NL" sz="6000" dirty="0" smtClean="0">
                <a:solidFill>
                  <a:srgbClr val="FFFF00"/>
                </a:solidFill>
              </a:rPr>
              <a:t>naast</a:t>
            </a:r>
            <a:r>
              <a:rPr lang="nl-NL" sz="6000" dirty="0" smtClean="0"/>
              <a:t> ons</a:t>
            </a:r>
          </a:p>
          <a:p>
            <a:r>
              <a:rPr lang="nl-NL" sz="6000" dirty="0" smtClean="0"/>
              <a:t>God de Geest </a:t>
            </a:r>
            <a:r>
              <a:rPr lang="nl-NL" sz="6000" dirty="0" smtClean="0">
                <a:solidFill>
                  <a:srgbClr val="FFFF00"/>
                </a:solidFill>
              </a:rPr>
              <a:t>in</a:t>
            </a:r>
            <a:r>
              <a:rPr lang="nl-NL" sz="6000" dirty="0" smtClean="0"/>
              <a:t> ons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3268063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Schijf van vijf</a:t>
            </a:r>
            <a:endParaRPr lang="nl-NL" dirty="0"/>
          </a:p>
        </p:txBody>
      </p:sp>
      <p:pic>
        <p:nvPicPr>
          <p:cNvPr id="4" name="Tijdelijke aanduiding voor inhoud 3" descr="Schijf_van_Vijf-300x30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70593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Zoon nooit zonder de Vader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4000" dirty="0" smtClean="0"/>
              <a:t>Valkuil: </a:t>
            </a:r>
            <a:r>
              <a:rPr lang="nl-NL" sz="4000" dirty="0" smtClean="0">
                <a:solidFill>
                  <a:srgbClr val="FFFF00"/>
                </a:solidFill>
              </a:rPr>
              <a:t>Jezus is alleen een voorbeeld.</a:t>
            </a:r>
          </a:p>
          <a:p>
            <a:endParaRPr lang="nl-NL" sz="4000" dirty="0" smtClean="0"/>
          </a:p>
          <a:p>
            <a:r>
              <a:rPr lang="nl-NL" sz="4000" dirty="0"/>
              <a:t>Johannes 1:18: Niemand heeft ooit God gezien, maar de enige Zoon, die zelf God is, die aan het hart van de Vader rust, heeft hem doen kennen.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9941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Vader nooit zonder de Zoon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V</a:t>
            </a:r>
            <a:r>
              <a:rPr lang="nl-NL" sz="4000" dirty="0" smtClean="0"/>
              <a:t>alkuil</a:t>
            </a:r>
            <a:r>
              <a:rPr lang="nl-NL" sz="4000" dirty="0"/>
              <a:t>: </a:t>
            </a:r>
            <a:r>
              <a:rPr lang="nl-NL" sz="4000" dirty="0">
                <a:solidFill>
                  <a:srgbClr val="FFFF00"/>
                </a:solidFill>
              </a:rPr>
              <a:t>geloven zonder blijvende verbondenheid met </a:t>
            </a:r>
            <a:r>
              <a:rPr lang="nl-NL" sz="4000" dirty="0" smtClean="0">
                <a:solidFill>
                  <a:srgbClr val="FFFF00"/>
                </a:solidFill>
              </a:rPr>
              <a:t>Christus</a:t>
            </a:r>
            <a:endParaRPr lang="nl-NL" sz="4000" dirty="0">
              <a:solidFill>
                <a:srgbClr val="FFFF00"/>
              </a:solidFill>
            </a:endParaRPr>
          </a:p>
          <a:p>
            <a:r>
              <a:rPr lang="nl-NL" sz="4000" dirty="0"/>
              <a:t>Efeziërs 2:6: Hij heeft ons samen met hem uit de dood opgewekt en ons een plaats gegeven in de hemelsferen, in Christus Jezus.</a:t>
            </a:r>
          </a:p>
          <a:p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918424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Zoon nooit zonder de Geest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000" dirty="0"/>
              <a:t>V</a:t>
            </a:r>
            <a:r>
              <a:rPr lang="nl-NL" sz="4000" dirty="0" smtClean="0"/>
              <a:t>alkuil</a:t>
            </a:r>
            <a:r>
              <a:rPr lang="nl-NL" sz="4000" dirty="0"/>
              <a:t>: </a:t>
            </a:r>
            <a:r>
              <a:rPr lang="nl-NL" sz="4000" dirty="0">
                <a:solidFill>
                  <a:srgbClr val="FFFF00"/>
                </a:solidFill>
              </a:rPr>
              <a:t>geloven in een Jezus van vroeger of ver </a:t>
            </a:r>
            <a:r>
              <a:rPr lang="nl-NL" sz="4000" dirty="0" smtClean="0">
                <a:solidFill>
                  <a:srgbClr val="FFFF00"/>
                </a:solidFill>
              </a:rPr>
              <a:t>weg</a:t>
            </a:r>
            <a:endParaRPr lang="nl-NL" sz="4000" dirty="0">
              <a:solidFill>
                <a:srgbClr val="FFFF00"/>
              </a:solidFill>
            </a:endParaRPr>
          </a:p>
          <a:p>
            <a:r>
              <a:rPr lang="nl-NL" sz="4000" dirty="0"/>
              <a:t>1 </a:t>
            </a:r>
            <a:r>
              <a:rPr lang="nl-NL" sz="4000" dirty="0" err="1"/>
              <a:t>Korintiers</a:t>
            </a:r>
            <a:r>
              <a:rPr lang="nl-NL" sz="4000" dirty="0"/>
              <a:t> 12:3 niemand kan ooit zeggen: ‘Jezus is de Heer,’ behalve door toedoen van de heilige Geest.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7558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117</TotalTime>
  <Words>436</Words>
  <Application>Microsoft Macintosh PowerPoint</Application>
  <PresentationFormat>Diavoorstelling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 Zwart </vt:lpstr>
      <vt:lpstr>PowerPoint-presentatie</vt:lpstr>
      <vt:lpstr>PowerPoint-presentatie</vt:lpstr>
      <vt:lpstr>PowerPoint-presentatie</vt:lpstr>
      <vt:lpstr>PowerPoint-presentatie</vt:lpstr>
      <vt:lpstr>Steeds dichterbij</vt:lpstr>
      <vt:lpstr>Schijf van vijf</vt:lpstr>
      <vt:lpstr>De Zoon nooit zonder de Vader</vt:lpstr>
      <vt:lpstr>De Vader nooit zonder de Zoon</vt:lpstr>
      <vt:lpstr>De Zoon nooit zonder de Geest</vt:lpstr>
      <vt:lpstr>De Geest nooit zonder de Zoon</vt:lpstr>
      <vt:lpstr>De Vader nooit zonder de Geest</vt:lpstr>
      <vt:lpstr>De Geest nooit zonder de Vader</vt:lpstr>
      <vt:lpstr>PowerPoint-presentatie</vt:lpstr>
      <vt:lpstr>Gezonde groei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4</cp:revision>
  <dcterms:created xsi:type="dcterms:W3CDTF">2014-03-21T16:52:20Z</dcterms:created>
  <dcterms:modified xsi:type="dcterms:W3CDTF">2014-03-21T18:50:11Z</dcterms:modified>
</cp:coreProperties>
</file>