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0"/>
  </p:notesMasterIdLst>
  <p:sldIdLst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21-3-2014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310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616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622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569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577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68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96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38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30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83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84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340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83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93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 jaar in de woestijn: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je goed kijkt, zie je God.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55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God: tijd voor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nu: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24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God: tijd voor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nu: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39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God: tijd voor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nu: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-wie ben ik?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2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God: tijd voor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nu: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-wie ben ik?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-wat heb ik nodig?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78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God: tijd voor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nu: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-wie ben ik?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-wat heb ik nodig?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-wat kan ik doorgeven?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4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God: tijd voor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nu: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resultaten uit het verleden…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 jaar in de woestijn: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je goed kijkt, zie je God.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58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2" y="95250"/>
            <a:ext cx="50196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1124744"/>
            <a:ext cx="5676900" cy="45529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965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84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-wie ben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50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-wie ben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-wat heb ik nodig?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42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-wie ben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-wat heb ik nodig?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-wat kan ik doorgeven?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4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God: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84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 jaar in de woestijn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straf voor wantrouwen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voor ons: tijd voor zelfonderzoek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God: tijd voor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5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376</Words>
  <Application>Microsoft Office PowerPoint</Application>
  <PresentationFormat>Diavoorstelling (4:3)</PresentationFormat>
  <Paragraphs>187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.</vt:lpstr>
      <vt:lpstr> </vt:lpstr>
      <vt:lpstr>40 jaar in de woestijn</vt:lpstr>
      <vt:lpstr>40 jaar in de woestijn</vt:lpstr>
      <vt:lpstr>40 jaar in de woestijn</vt:lpstr>
      <vt:lpstr>40 jaar in de woestijn</vt:lpstr>
      <vt:lpstr>40 jaar in de woestijn</vt:lpstr>
      <vt:lpstr>40 jaar in de woestijn</vt:lpstr>
      <vt:lpstr>40 jaar in de woestijn</vt:lpstr>
      <vt:lpstr>40 jaar in de woestijn</vt:lpstr>
      <vt:lpstr>40 jaar in de woestijn</vt:lpstr>
      <vt:lpstr>40 jaar in de woestijn</vt:lpstr>
      <vt:lpstr>40 jaar in de woestijn</vt:lpstr>
      <vt:lpstr>40 jaar in de woestijn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15</cp:revision>
  <dcterms:created xsi:type="dcterms:W3CDTF">2011-01-12T19:49:53Z</dcterms:created>
  <dcterms:modified xsi:type="dcterms:W3CDTF">2014-03-21T11:30:22Z</dcterms:modified>
</cp:coreProperties>
</file>