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58" r:id="rId5"/>
    <p:sldId id="260" r:id="rId6"/>
    <p:sldId id="261" r:id="rId7"/>
    <p:sldId id="276" r:id="rId8"/>
    <p:sldId id="263" r:id="rId9"/>
    <p:sldId id="264" r:id="rId10"/>
    <p:sldId id="265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21-2-2014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31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96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82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118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534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47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640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75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18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09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59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86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80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6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91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9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94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07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21-2-2014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21-2-2014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9971"/>
            <a:ext cx="3604815" cy="48064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4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 mag wat kosten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59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 mag wat kosten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(de echte God is vrij)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82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 mag wat kosten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(de echte God is vrij)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afgod moet wat lijken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5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afgod?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afgod mag wat kosten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(de echte God is vrij)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afgod moet wat lijken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(de echte God kan zwak zijn)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3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is een priester die God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306888"/>
            <a:ext cx="3048000" cy="18192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1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is een priester die God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God aangesteld, uniek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1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nu?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is een priester die God is.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God aangesteld, uniek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zwak als mens, maar zonder 			zonde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1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Jij bent priester…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27149"/>
            <a:ext cx="3381375" cy="50720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429000"/>
            <a:ext cx="3810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-Mozes, Aäron, Mirjam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44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-Mozes, Aäron, Mirjam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-vader van alle priesters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4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-Mozes, Aäron, Mirjam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-vader van alle priesters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-in de schaduw van Mozes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8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 is priester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9971"/>
            <a:ext cx="3604815" cy="48064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97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 is priester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priester verbindt God en mensen.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3212976"/>
            <a:ext cx="5715000" cy="175736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463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 is priester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priester verbindt God en mensen.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priester is door God aangesteld.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Aäron is priester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priester verbindt God en mensen.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priester is door God aangesteld.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priester leeft zelf van genade.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0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Aäron is </a:t>
            </a:r>
            <a:r>
              <a:rPr lang="nl-NL" dirty="0" smtClean="0"/>
              <a:t>‘n </a:t>
            </a:r>
            <a:r>
              <a:rPr lang="nl-NL" dirty="0" smtClean="0"/>
              <a:t>priester die God kwijt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5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315</Words>
  <Application>Microsoft Office PowerPoint</Application>
  <PresentationFormat>Diavoorstelling (4:3)</PresentationFormat>
  <Paragraphs>214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Office-thema</vt:lpstr>
      <vt:lpstr>9. Afsluiting</vt:lpstr>
      <vt:lpstr>1_9. Afsluiting</vt:lpstr>
      <vt:lpstr>Aäron...</vt:lpstr>
      <vt:lpstr>Aäron...</vt:lpstr>
      <vt:lpstr>Aäron...</vt:lpstr>
      <vt:lpstr>Aäron...</vt:lpstr>
      <vt:lpstr>Aäron is priester</vt:lpstr>
      <vt:lpstr>Aäron is priester</vt:lpstr>
      <vt:lpstr>Aäron is priester</vt:lpstr>
      <vt:lpstr>Aäron is priester</vt:lpstr>
      <vt:lpstr>Aäron is ‘n priester die God kwijt is</vt:lpstr>
      <vt:lpstr>Aäron is ‘n priester die God kwijt is</vt:lpstr>
      <vt:lpstr>Aäron is ‘n priester die God kwijt is</vt:lpstr>
      <vt:lpstr>Aäron is ‘n priester die God kwijt is</vt:lpstr>
      <vt:lpstr>Aäron is ‘n priester die God kwijt is</vt:lpstr>
      <vt:lpstr>Aäron is ‘n priester die God kwijt is</vt:lpstr>
      <vt:lpstr>Aäron is ‘n priester die God kwijt is</vt:lpstr>
      <vt:lpstr>Aäron is ‘n priester die God kwijt is</vt:lpstr>
      <vt:lpstr>Aäron is ‘n priester die God kwijt is</vt:lpstr>
      <vt:lpstr>Jij bent priester…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16</cp:revision>
  <dcterms:created xsi:type="dcterms:W3CDTF">2011-01-12T19:49:53Z</dcterms:created>
  <dcterms:modified xsi:type="dcterms:W3CDTF">2014-02-21T15:17:36Z</dcterms:modified>
</cp:coreProperties>
</file>