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281" r:id="rId3"/>
    <p:sldId id="282" r:id="rId4"/>
    <p:sldId id="283" r:id="rId5"/>
    <p:sldId id="284" r:id="rId6"/>
    <p:sldId id="256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9" r:id="rId20"/>
    <p:sldId id="258" r:id="rId21"/>
    <p:sldId id="300" r:id="rId22"/>
    <p:sldId id="301" r:id="rId23"/>
    <p:sldId id="302" r:id="rId24"/>
    <p:sldId id="304" r:id="rId25"/>
    <p:sldId id="305" r:id="rId26"/>
    <p:sldId id="306" r:id="rId27"/>
    <p:sldId id="307" r:id="rId28"/>
    <p:sldId id="259" r:id="rId29"/>
    <p:sldId id="308" r:id="rId30"/>
    <p:sldId id="309" r:id="rId31"/>
    <p:sldId id="310" r:id="rId32"/>
    <p:sldId id="311" r:id="rId33"/>
    <p:sldId id="312" r:id="rId34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554616-2FAC-4C1B-9870-07863BECA615}" type="datetimeFigureOut">
              <a:rPr lang="nl-NL"/>
              <a:pPr>
                <a:defRPr/>
              </a:pPr>
              <a:t>23-6-2014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629FF76-3F7C-4059-9420-89339050888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8924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1</a:t>
            </a:r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28F5AA-3FC9-4EB9-96E4-5F7C707CB2AC}" type="slidenum">
              <a:rPr lang="nl-NL" altLang="nl-NL">
                <a:solidFill>
                  <a:srgbClr val="000000"/>
                </a:solidFill>
              </a:rPr>
              <a:pPr/>
              <a:t>1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10</a:t>
            </a:r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5356F9-7E5B-4598-B2C9-A862ED79781F}" type="slidenum">
              <a:rPr lang="nl-NL" altLang="nl-NL">
                <a:solidFill>
                  <a:srgbClr val="000000"/>
                </a:solidFill>
              </a:rPr>
              <a:pPr/>
              <a:t>10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11</a:t>
            </a:r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279856-D362-4927-A302-A79E92071018}" type="slidenum">
              <a:rPr lang="nl-NL" altLang="nl-NL">
                <a:solidFill>
                  <a:srgbClr val="000000"/>
                </a:solidFill>
              </a:rPr>
              <a:pPr/>
              <a:t>11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5</a:t>
            </a:r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BF8A22-2E23-49C1-BCAF-290A3C682D3F}" type="slidenum">
              <a:rPr lang="nl-NL" altLang="nl-NL"/>
              <a:pPr/>
              <a:t>12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13</a:t>
            </a:r>
          </a:p>
        </p:txBody>
      </p:sp>
      <p:sp>
        <p:nvSpPr>
          <p:cNvPr id="409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77A05E-8B0D-4455-A6B5-5198BA5B61D8}" type="slidenum">
              <a:rPr lang="nl-NL" altLang="nl-NL">
                <a:solidFill>
                  <a:srgbClr val="000000"/>
                </a:solidFill>
              </a:rPr>
              <a:pPr/>
              <a:t>13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14</a:t>
            </a:r>
          </a:p>
        </p:txBody>
      </p:sp>
      <p:sp>
        <p:nvSpPr>
          <p:cNvPr id="430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74DA5E-6C4F-47A4-AE5C-93B4B95125EE}" type="slidenum">
              <a:rPr lang="nl-NL" altLang="nl-NL">
                <a:solidFill>
                  <a:srgbClr val="000000"/>
                </a:solidFill>
              </a:rPr>
              <a:pPr/>
              <a:t>14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15</a:t>
            </a:r>
          </a:p>
        </p:txBody>
      </p:sp>
      <p:sp>
        <p:nvSpPr>
          <p:cNvPr id="450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2A79FE-E240-43C0-9E92-CC6F8A925563}" type="slidenum">
              <a:rPr lang="nl-NL" altLang="nl-NL">
                <a:solidFill>
                  <a:srgbClr val="000000"/>
                </a:solidFill>
              </a:rPr>
              <a:pPr/>
              <a:t>15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16</a:t>
            </a:r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03E0C3-1102-4097-92C5-0A8471C476C3}" type="slidenum">
              <a:rPr lang="nl-NL" altLang="nl-NL">
                <a:solidFill>
                  <a:srgbClr val="000000"/>
                </a:solidFill>
              </a:rPr>
              <a:pPr/>
              <a:t>16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17</a:t>
            </a:r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91025A-55DB-40E3-88BB-440876CF1A32}" type="slidenum">
              <a:rPr lang="nl-NL" altLang="nl-NL">
                <a:solidFill>
                  <a:srgbClr val="000000"/>
                </a:solidFill>
              </a:rPr>
              <a:pPr/>
              <a:t>17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18</a:t>
            </a:r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E3601D-5DA7-4A16-B908-EF794DBBFC3D}" type="slidenum">
              <a:rPr lang="nl-NL" altLang="nl-NL">
                <a:solidFill>
                  <a:srgbClr val="000000"/>
                </a:solidFill>
              </a:rPr>
              <a:pPr/>
              <a:t>18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19</a:t>
            </a:r>
          </a:p>
        </p:txBody>
      </p:sp>
      <p:sp>
        <p:nvSpPr>
          <p:cNvPr id="532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A16EE21-E5B8-4AE5-9B48-6FADCCDA4F36}" type="slidenum">
              <a:rPr lang="nl-NL" altLang="nl-NL"/>
              <a:pPr/>
              <a:t>19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2</a:t>
            </a:r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6527ED-36DD-46C3-8805-F3A8EDA453FB}" type="slidenum">
              <a:rPr lang="nl-NL" altLang="nl-NL">
                <a:solidFill>
                  <a:srgbClr val="000000"/>
                </a:solidFill>
              </a:rPr>
              <a:pPr/>
              <a:t>2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20</a:t>
            </a: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164888-812C-4773-9BF0-4311D0CC009B}" type="slidenum">
              <a:rPr lang="nl-NL" altLang="nl-NL">
                <a:solidFill>
                  <a:srgbClr val="000000"/>
                </a:solidFill>
              </a:rPr>
              <a:pPr/>
              <a:t>20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21</a:t>
            </a:r>
          </a:p>
        </p:txBody>
      </p:sp>
      <p:sp>
        <p:nvSpPr>
          <p:cNvPr id="573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A3D93E-2EED-4E95-8720-54566A9DA1B6}" type="slidenum">
              <a:rPr lang="nl-NL" altLang="nl-NL">
                <a:solidFill>
                  <a:srgbClr val="000000"/>
                </a:solidFill>
              </a:rPr>
              <a:pPr/>
              <a:t>21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22</a:t>
            </a:r>
          </a:p>
        </p:txBody>
      </p:sp>
      <p:sp>
        <p:nvSpPr>
          <p:cNvPr id="593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AD1A54-13B4-40F6-850D-82A4114C2BDB}" type="slidenum">
              <a:rPr lang="nl-NL" altLang="nl-NL">
                <a:solidFill>
                  <a:srgbClr val="000000"/>
                </a:solidFill>
              </a:rPr>
              <a:pPr/>
              <a:t>22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23</a:t>
            </a:r>
          </a:p>
        </p:txBody>
      </p:sp>
      <p:sp>
        <p:nvSpPr>
          <p:cNvPr id="614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6A3BD6-26F7-43AE-9626-B6A969B874C9}" type="slidenum">
              <a:rPr lang="nl-NL" altLang="nl-NL">
                <a:solidFill>
                  <a:srgbClr val="000000"/>
                </a:solidFill>
              </a:rPr>
              <a:pPr/>
              <a:t>23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24</a:t>
            </a:r>
          </a:p>
        </p:txBody>
      </p:sp>
      <p:sp>
        <p:nvSpPr>
          <p:cNvPr id="634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09FFDC-B4F2-414C-AB02-57A35738FF09}" type="slidenum">
              <a:rPr lang="nl-NL" altLang="nl-NL">
                <a:solidFill>
                  <a:srgbClr val="000000"/>
                </a:solidFill>
              </a:rPr>
              <a:pPr/>
              <a:t>24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25</a:t>
            </a:r>
          </a:p>
        </p:txBody>
      </p:sp>
      <p:sp>
        <p:nvSpPr>
          <p:cNvPr id="655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341F34-BFC4-49F5-814F-8F1AD4D683B4}" type="slidenum">
              <a:rPr lang="nl-NL" altLang="nl-NL">
                <a:solidFill>
                  <a:srgbClr val="000000"/>
                </a:solidFill>
              </a:rPr>
              <a:pPr/>
              <a:t>25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26</a:t>
            </a:r>
          </a:p>
        </p:txBody>
      </p:sp>
      <p:sp>
        <p:nvSpPr>
          <p:cNvPr id="675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F2AE7B-E30F-403E-A58C-69EBDA3988CD}" type="slidenum">
              <a:rPr lang="nl-NL" altLang="nl-NL">
                <a:solidFill>
                  <a:srgbClr val="000000"/>
                </a:solidFill>
              </a:rPr>
              <a:pPr/>
              <a:t>26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27</a:t>
            </a:r>
          </a:p>
        </p:txBody>
      </p:sp>
      <p:sp>
        <p:nvSpPr>
          <p:cNvPr id="696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8A6AF1-89B7-4E4A-AB60-8472350AC679}" type="slidenum">
              <a:rPr lang="nl-NL" altLang="nl-NL"/>
              <a:pPr/>
              <a:t>27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28</a:t>
            </a:r>
          </a:p>
        </p:txBody>
      </p:sp>
      <p:sp>
        <p:nvSpPr>
          <p:cNvPr id="716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D97181-86DC-4194-A01F-945F8DFD2F69}" type="slidenum">
              <a:rPr lang="nl-NL" altLang="nl-NL">
                <a:solidFill>
                  <a:srgbClr val="000000"/>
                </a:solidFill>
              </a:rPr>
              <a:pPr/>
              <a:t>28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29</a:t>
            </a:r>
          </a:p>
        </p:txBody>
      </p:sp>
      <p:sp>
        <p:nvSpPr>
          <p:cNvPr id="737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0FADD8-159B-46B5-9C3B-D5922CE2296B}" type="slidenum">
              <a:rPr lang="nl-NL" altLang="nl-NL">
                <a:solidFill>
                  <a:srgbClr val="000000"/>
                </a:solidFill>
              </a:rPr>
              <a:pPr/>
              <a:t>29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3</a:t>
            </a: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6BDBCC-FADB-4C25-B25D-AD1C3B85F286}" type="slidenum">
              <a:rPr lang="nl-NL" altLang="nl-NL">
                <a:solidFill>
                  <a:srgbClr val="000000"/>
                </a:solidFill>
              </a:rPr>
              <a:pPr/>
              <a:t>3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30</a:t>
            </a:r>
          </a:p>
        </p:txBody>
      </p:sp>
      <p:sp>
        <p:nvSpPr>
          <p:cNvPr id="757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A4D73C-EB6F-4F43-8B51-517A9A4C8841}" type="slidenum">
              <a:rPr lang="nl-NL" altLang="nl-NL">
                <a:solidFill>
                  <a:srgbClr val="000000"/>
                </a:solidFill>
              </a:rPr>
              <a:pPr/>
              <a:t>30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31</a:t>
            </a:r>
          </a:p>
        </p:txBody>
      </p:sp>
      <p:sp>
        <p:nvSpPr>
          <p:cNvPr id="7782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A38560-CBE7-4EA7-BBF9-650965DE594E}" type="slidenum">
              <a:rPr lang="nl-NL" altLang="nl-NL">
                <a:solidFill>
                  <a:srgbClr val="000000"/>
                </a:solidFill>
              </a:rPr>
              <a:pPr/>
              <a:t>31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32</a:t>
            </a:r>
          </a:p>
        </p:txBody>
      </p:sp>
      <p:sp>
        <p:nvSpPr>
          <p:cNvPr id="798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06D374-0F18-43BB-AE08-52228161F960}" type="slidenum">
              <a:rPr lang="nl-NL" altLang="nl-NL">
                <a:solidFill>
                  <a:srgbClr val="000000"/>
                </a:solidFill>
              </a:rPr>
              <a:pPr/>
              <a:t>32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4</a:t>
            </a:r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87D643-0293-41AD-841B-98B14230D00F}" type="slidenum">
              <a:rPr lang="nl-NL" altLang="nl-NL">
                <a:solidFill>
                  <a:srgbClr val="000000"/>
                </a:solidFill>
              </a:rPr>
              <a:pPr/>
              <a:t>4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5</a:t>
            </a: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D4357E-91C3-414C-865F-D92B523FFD16}" type="slidenum">
              <a:rPr lang="nl-NL" altLang="nl-NL"/>
              <a:pPr/>
              <a:t>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6</a:t>
            </a:r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9873A3-926C-4502-AE18-62E5833C8726}" type="slidenum">
              <a:rPr lang="nl-NL" altLang="nl-NL">
                <a:solidFill>
                  <a:srgbClr val="000000"/>
                </a:solidFill>
              </a:rPr>
              <a:pPr/>
              <a:t>6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7</a:t>
            </a:r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B72EA4-9C10-4EF6-B521-E9A0B0B3402C}" type="slidenum">
              <a:rPr lang="nl-NL" altLang="nl-NL">
                <a:solidFill>
                  <a:srgbClr val="000000"/>
                </a:solidFill>
              </a:rPr>
              <a:pPr/>
              <a:t>7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8</a:t>
            </a:r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E38B74-3D0C-4ED9-A3FE-77AF8D9F8B64}" type="slidenum">
              <a:rPr lang="nl-NL" altLang="nl-NL">
                <a:solidFill>
                  <a:srgbClr val="000000"/>
                </a:solidFill>
              </a:rPr>
              <a:pPr/>
              <a:t>8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smtClean="0"/>
              <a:t>9</a:t>
            </a:r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F9C96D-D830-442D-8195-B6B9E29539B4}" type="slidenum">
              <a:rPr lang="nl-NL" altLang="nl-NL">
                <a:solidFill>
                  <a:srgbClr val="000000"/>
                </a:solidFill>
              </a:rPr>
              <a:pPr/>
              <a:t>9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B23DF-B282-41B7-B115-D947EE44B7A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0271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88BA9-5528-450E-AECA-DCE4CC6D770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794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3F7CD-F872-4DA6-BAA2-D1585C0C18F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8175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5E85E-4648-48AD-A654-12C08870F5C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7290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653A67-273A-4C91-9520-C86A17727B8B}" type="datetimeFigureOut">
              <a:rPr lang="nl-NL"/>
              <a:pPr>
                <a:defRPr/>
              </a:pPr>
              <a:t>23-6-2014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FDB4038-EB5D-418A-8430-ED7334489A4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36213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3AE7E3-F8CB-4BEF-A3F2-649CDA481E08}" type="datetimeFigureOut">
              <a:rPr lang="nl-NL"/>
              <a:pPr>
                <a:defRPr/>
              </a:pPr>
              <a:t>23-6-2014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93FD68C-167F-46A1-99CD-26D2054C65B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87156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09B2F3-FD10-45C4-A595-0B95A9770D8B}" type="datetimeFigureOut">
              <a:rPr lang="nl-NL"/>
              <a:pPr>
                <a:defRPr/>
              </a:pPr>
              <a:t>23-6-2014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E7523A0-856E-499F-BE2D-5166F9240A4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200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BC0A0E-DCCD-4F31-AF54-1A707665E222}" type="datetimeFigureOut">
              <a:rPr lang="nl-NL"/>
              <a:pPr>
                <a:defRPr/>
              </a:pPr>
              <a:t>23-6-2014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AA8950D-BAB8-4AC9-B4AC-AA6540956D1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6501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9DB3E9-98C4-447A-8708-D1EA84C4C3E8}" type="datetimeFigureOut">
              <a:rPr lang="nl-NL"/>
              <a:pPr>
                <a:defRPr/>
              </a:pPr>
              <a:t>23-6-2014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582B641-598E-48CB-8B9B-FC29BD4C99A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034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BA954-4569-47C7-99FE-6D1C04FAA9B6}" type="datetimeFigureOut">
              <a:rPr lang="nl-NL"/>
              <a:pPr>
                <a:defRPr/>
              </a:pPr>
              <a:t>23-6-2014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600DC7E-DE4B-470A-99A1-76EC25485DA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2559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43C5D1-62A3-4D88-A551-DE3101002C0D}" type="datetimeFigureOut">
              <a:rPr lang="nl-NL"/>
              <a:pPr>
                <a:defRPr/>
              </a:pPr>
              <a:t>23-6-2014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8CDEC39-F068-4313-92F1-90654906DD8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594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EBADF-491F-47E2-AB02-819177BAAC7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140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3A0E81-E5A9-4466-AF1A-AAF6B864CE90}" type="datetimeFigureOut">
              <a:rPr lang="nl-NL"/>
              <a:pPr>
                <a:defRPr/>
              </a:pPr>
              <a:t>23-6-2014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EC95292-5B67-4A3E-924D-4675880ED7A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6909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83936B-EB95-4447-A60F-BAC125627F0A}" type="datetimeFigureOut">
              <a:rPr lang="nl-NL"/>
              <a:pPr>
                <a:defRPr/>
              </a:pPr>
              <a:t>23-6-2014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6409F5F-4026-42A3-8B6B-0269B73E81C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58350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2CA455-65F4-418E-8232-DE68754561A1}" type="datetimeFigureOut">
              <a:rPr lang="nl-NL"/>
              <a:pPr>
                <a:defRPr/>
              </a:pPr>
              <a:t>23-6-2014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15D4A17-BFB2-4B98-A68B-E35498B6DCA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36833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08D4D2-4A13-446E-A5A0-52AF72EF4CCE}" type="datetimeFigureOut">
              <a:rPr lang="nl-NL"/>
              <a:pPr>
                <a:defRPr/>
              </a:pPr>
              <a:t>23-6-2014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3257570-2420-4460-BCE7-45681FD4281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399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744F8-B3F5-4773-AE12-1F51E3973EA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2703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71265-C245-4A94-A36D-EE2123BD10F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642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3ABC4-0046-464A-9D44-01B86F95F51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550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C5E4B-53D6-443A-8DF1-8D5BB17AD0D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4562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5560D-73D5-4125-8848-8B4754B401C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4059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E875-BFAC-451C-8B46-B57A443B57C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8372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F55C-B0FA-44E8-A834-4F087E7B6FB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6541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26CDF7E-445C-417D-B05D-854777C94CA2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7913ABD-C1B0-4638-AD5B-82D1374A3E24}" type="datetimeFigureOut">
              <a:rPr lang="nl-NL"/>
              <a:pPr>
                <a:defRPr/>
              </a:pPr>
              <a:t>23-6-2014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63F378AC-2E82-437C-B503-42E7E27BBD7F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‘In voor- en tegenspoed…’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Psalm 107: 10-16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schreeuwden in hun angst tot de HEER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hij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heeft hen gered uit vele gevaren,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haalde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hen weg uit donkere holen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brak hun boeien aan stukken.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Psalm 107: 10-16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Laten zij de HEER loven om zijn trouw,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 zijn wonderen aan mensen verricht,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bronzen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deuren heeft hij verbrijzeld,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ijzeren grendels verbroken.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Tijdelijke aanduiding voor inhoud 2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620713"/>
            <a:ext cx="7118350" cy="566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Soms loop je vast, omdat je op de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verkeerde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weg zit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39940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1727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5600"/>
            <a:ext cx="1447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Soms loop je vast, omdat je op de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verkeerde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weg zit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kan je straffen, om je wakker te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schudden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41988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1727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5600"/>
            <a:ext cx="1447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Soms loop je vast, omdat je op de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verkeerde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weg zit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kan je straffen, om je wakker te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schudden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komt, om gevangenen te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bevrijden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44036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1727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5600"/>
            <a:ext cx="1447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Psalm 107: 17-22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Soms leidden zij een lichtzinnig leven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gingen onder hun zonden gebukt,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gruwden van elk voedsel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waren de poorten van de dood nabij.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Psalm 107: 17-22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9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 schreeuwden in hun angst tot de HEER </a:t>
            </a:r>
            <a:r>
              <a:rPr lang="nl-NL" sz="9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hij </a:t>
            </a:r>
            <a:r>
              <a:rPr lang="nl-NL" sz="9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heeft hen gered uit vele gevaren,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9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</a:t>
            </a:r>
            <a:r>
              <a:rPr lang="nl-NL" sz="9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zond zijn woord en genas hen,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9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ontrukte hen aan het graf</a:t>
            </a:r>
            <a:r>
              <a:rPr lang="nl-NL" sz="9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9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9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9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Psalm 107: 17-22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9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Laten zij de HEER loven om zijn trouw,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9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 zijn wonderen aan mensen verricht,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9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laten </a:t>
            </a:r>
            <a:r>
              <a:rPr lang="nl-NL" sz="9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hem dankoffers brengen,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9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juichend zijn daden bezingen.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9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9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floudenjonghand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8345487" cy="5907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Psalm 107: 1-9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‘Loof de HEER, want hij is goed,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eeuwig duurt zijn trouw.’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spreken zij die door de HEER zijn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verlost, die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verloste uit de greep van de angst,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bijeenbracht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 alle landen,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 het oosten en het westen,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 het noorden en het zuiden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achter elke ziekte schuilt een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concrete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zonde.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54276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1727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5600"/>
            <a:ext cx="1447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66713"/>
            <a:ext cx="15970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achter elke ziekte schuilt een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concrete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zonde.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Achter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ellende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schuilt wel onze schuld.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5632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1727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5600"/>
            <a:ext cx="1447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66713"/>
            <a:ext cx="15970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achter elke ziekte schuilt een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concrete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zonde.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Achter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ellende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schuilt wel onze schuld.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heeft onze ziekten op zich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genomen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58372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1727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5600"/>
            <a:ext cx="1447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66713"/>
            <a:ext cx="15970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Psalm 107: 23-32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9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Soms daalden zij af naar zee</a:t>
            </a:r>
            <a:r>
              <a:rPr lang="nl-NL" sz="9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gingen </a:t>
            </a:r>
            <a:r>
              <a:rPr lang="nl-NL" sz="9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scheep en bevoeren het wijde water,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9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 </a:t>
            </a:r>
            <a:r>
              <a:rPr lang="nl-NL" sz="9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zagen de daden van de HEER,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9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 wonderen op de oceaan</a:t>
            </a:r>
            <a:r>
              <a:rPr lang="nl-NL" sz="9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9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9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9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Psalm 107: 23-32</a:t>
            </a:r>
          </a:p>
        </p:txBody>
      </p:sp>
      <p:sp>
        <p:nvSpPr>
          <p:cNvPr id="624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45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sprak en ontketende storm, hoog zweepte hij de golven op.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stegen tot aan de hemel, vielen neer in de diepte, hun maag keerde om van ellende,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 tolden en tuimelden als dronkaards,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 kennis baatte hun niets.</a:t>
            </a:r>
            <a:endParaRPr lang="nl-NL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Psalm 107: 23-32</a:t>
            </a:r>
          </a:p>
        </p:txBody>
      </p:sp>
      <p:sp>
        <p:nvSpPr>
          <p:cNvPr id="645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45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 riepen in hun angst tot de HEER –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leidde hen weg uit vele gevaren,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bracht de storm tot zwijgen, de golven gingen liggen.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verheugde hen dat de zee tot rust kwam, hij bracht hen naar een veilige haven.</a:t>
            </a:r>
            <a:endParaRPr lang="nl-NL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Psalm 107: 23-32</a:t>
            </a:r>
          </a:p>
        </p:txBody>
      </p:sp>
      <p:sp>
        <p:nvSpPr>
          <p:cNvPr id="665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45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Laten zij de HEER loven om zijn trouw,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 zijn wonderen aan mensen verricht,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Arial" charset="0"/>
              <a:buNone/>
            </a:pPr>
            <a:r>
              <a:rPr lang="nl-NL" altLang="nl-NL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 hoog verheffen als het volk bijeen is, hem loven in de kring van de oudsten.</a:t>
            </a:r>
            <a:endParaRPr lang="nl-NL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normal_Wiron1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549275"/>
            <a:ext cx="8763000" cy="584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kunt de wereld aan…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70660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1727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5600"/>
            <a:ext cx="1447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66713"/>
            <a:ext cx="15970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76238"/>
            <a:ext cx="16795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kunt de wereld aan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orkaan 	losbarst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72708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1727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5600"/>
            <a:ext cx="1447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66713"/>
            <a:ext cx="15970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76238"/>
            <a:ext cx="16795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Psalm 107: 1-9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Soms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doolden zij door de woestijn,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een weg in de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wildernis, een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stad, een woonplaats vonden ze niet.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kregen honger en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dorst en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kwijnden van uitputting weg.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riepen in hun angst tot de HEER –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heeft hen bevrijd uit vele gevaren,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kunt de wereld aan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orkaan 	losbarst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Zee en golven gehoorzamen aan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Christus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74756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1727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5600"/>
            <a:ext cx="1447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66713"/>
            <a:ext cx="15970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76238"/>
            <a:ext cx="16795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kunt de wereld aan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orkaan 	losbarst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Zee en golven gehoorzamen aan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Christus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Belijd, dat jij je leven niet in de hand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hebt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7680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1727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5600"/>
            <a:ext cx="1447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66713"/>
            <a:ext cx="15970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76238"/>
            <a:ext cx="16795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kan jou inschakelen in zijn 	voorzienigheid.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kan je straffen, om je wakker te 	schudden.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Achter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ellende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schuilt wel onze schuld.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Belijd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dat jij je leven niet in de hand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hebt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78852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1727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5600"/>
            <a:ext cx="1447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66713"/>
            <a:ext cx="15970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76238"/>
            <a:ext cx="16795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Psalm 107: 1-9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wees hun de rechte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weg, de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weg naar een stad, een woonplaats.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Laten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de HEER loven om zijn trouw,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 zijn wonderen aan mensen verricht,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dorst had, gaf hij te drinken,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 honger had, volop te eten.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woestijn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92150"/>
            <a:ext cx="8226425" cy="550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moet je met honger in een doodse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wereld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2560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1727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moet je met honger in een doodse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wereld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geeft dagelijks brood als dagelijks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feest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27652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1727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moet je met honger in een doodse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wereld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geeft dagelijks brood als dagelijks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feest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kan jou inschakelen in zijn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voorzienigheid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29700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25"/>
            <a:ext cx="1727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Psalm 107: 10-16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Soms woonden zij in donkere krochten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slaven met ijzeren boeien,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want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 hadden zich tegen Gods woorden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verzet, de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raad van de Allerhoogste verworpen,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liet hen buigen onder een zware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last, ze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vielen, en er was niemand die hielp.</a:t>
            </a: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769</Words>
  <Application>Microsoft Office PowerPoint</Application>
  <PresentationFormat>Diavoorstelling (4:3)</PresentationFormat>
  <Paragraphs>304</Paragraphs>
  <Slides>32</Slides>
  <Notes>32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Arial</vt:lpstr>
      <vt:lpstr>Calibri</vt:lpstr>
      <vt:lpstr>Verdana</vt:lpstr>
      <vt:lpstr>Standaardontwerp</vt:lpstr>
      <vt:lpstr>Office-thema</vt:lpstr>
      <vt:lpstr> </vt:lpstr>
      <vt:lpstr> Psalm 107: 1-9</vt:lpstr>
      <vt:lpstr> Psalm 107: 1-9</vt:lpstr>
      <vt:lpstr> Psalm 107: 1-9</vt:lpstr>
      <vt:lpstr>PowerPoint-presentatie</vt:lpstr>
      <vt:lpstr> </vt:lpstr>
      <vt:lpstr> </vt:lpstr>
      <vt:lpstr> </vt:lpstr>
      <vt:lpstr> Psalm 107: 10-16</vt:lpstr>
      <vt:lpstr> Psalm 107: 10-16</vt:lpstr>
      <vt:lpstr> Psalm 107: 10-16</vt:lpstr>
      <vt:lpstr>PowerPoint-presentatie</vt:lpstr>
      <vt:lpstr> </vt:lpstr>
      <vt:lpstr> </vt:lpstr>
      <vt:lpstr> </vt:lpstr>
      <vt:lpstr> Psalm 107: 17-22</vt:lpstr>
      <vt:lpstr> Psalm 107: 17-22</vt:lpstr>
      <vt:lpstr> Psalm 107: 17-22</vt:lpstr>
      <vt:lpstr>PowerPoint-presentatie</vt:lpstr>
      <vt:lpstr> </vt:lpstr>
      <vt:lpstr> </vt:lpstr>
      <vt:lpstr> </vt:lpstr>
      <vt:lpstr> Psalm 107: 23-32</vt:lpstr>
      <vt:lpstr> Psalm 107: 23-32</vt:lpstr>
      <vt:lpstr> Psalm 107: 23-32</vt:lpstr>
      <vt:lpstr> Psalm 107: 23-32</vt:lpstr>
      <vt:lpstr>PowerPoint-presentatie</vt:lpstr>
      <vt:lpstr> </vt:lpstr>
      <vt:lpstr> </vt:lpstr>
      <vt:lpstr> </vt:lpstr>
      <vt:lpstr> </vt:lpstr>
      <vt:lpstr> </vt:lpstr>
    </vt:vector>
  </TitlesOfParts>
  <Company>GKV Voorburg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R.IJbema</dc:creator>
  <cp:lastModifiedBy>G van der Leest</cp:lastModifiedBy>
  <cp:revision>15</cp:revision>
  <dcterms:created xsi:type="dcterms:W3CDTF">2004-09-17T16:22:19Z</dcterms:created>
  <dcterms:modified xsi:type="dcterms:W3CDTF">2014-06-23T15:57:29Z</dcterms:modified>
</cp:coreProperties>
</file>