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Schermafbeelding 2014-09-21 om 15.05.2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3" y="212724"/>
            <a:ext cx="8408620" cy="542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24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Misverstanden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Wij maken geen mens tot God maar God wordt mens</a:t>
            </a:r>
          </a:p>
          <a:p>
            <a:r>
              <a:rPr lang="nl-NL" dirty="0" smtClean="0"/>
              <a:t>Wij hebben niet alleen wegwijzers nodig, maar verzoening met God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Is dit niet te makkelijk? Nee, want je oude ik moet sterven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8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Misverstanden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Wij maken geen mens tot God maar God wordt mens</a:t>
            </a:r>
          </a:p>
          <a:p>
            <a:r>
              <a:rPr lang="nl-NL" dirty="0" smtClean="0"/>
              <a:t>Wij hebben niet alleen wegwijzers nodig, maar verzoening met God</a:t>
            </a:r>
          </a:p>
          <a:p>
            <a:r>
              <a:rPr lang="nl-NL" dirty="0" smtClean="0"/>
              <a:t>Is dit niet te makkelijk? Nee, want je oude ik moet sterven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Geloven jullie dan in drie goden? Nee, er is </a:t>
            </a:r>
            <a:r>
              <a:rPr lang="nl-NL" dirty="0" smtClean="0">
                <a:solidFill>
                  <a:srgbClr val="FFFF00"/>
                </a:solidFill>
              </a:rPr>
              <a:t>één drievoudige God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86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Misverstanden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Wij maken geen mens tot God maar God wordt mens</a:t>
            </a:r>
          </a:p>
          <a:p>
            <a:r>
              <a:rPr lang="nl-NL" dirty="0" smtClean="0"/>
              <a:t>Wij hebben niet alleen wegwijzers nodig, maar verzoening met God</a:t>
            </a:r>
          </a:p>
          <a:p>
            <a:r>
              <a:rPr lang="nl-NL" dirty="0" smtClean="0"/>
              <a:t>Is dit niet te makkelijk? Nee, want je oude ik moet sterven</a:t>
            </a:r>
          </a:p>
          <a:p>
            <a:r>
              <a:rPr lang="nl-NL" dirty="0" smtClean="0"/>
              <a:t>Geloven jullie dan in drie goden? Nee, er is </a:t>
            </a:r>
            <a:r>
              <a:rPr lang="nl-NL" dirty="0" smtClean="0"/>
              <a:t>één drievoudige God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Is de bijbel vervalst? Lees hem zelf.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86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0739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651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Isa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85334"/>
            <a:ext cx="8229600" cy="494083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Zonder toedoen van een man uit Maria geboren</a:t>
            </a:r>
          </a:p>
          <a:p>
            <a:r>
              <a:rPr lang="nl-NL" dirty="0" smtClean="0"/>
              <a:t>Sprak vanuit de wieg</a:t>
            </a:r>
          </a:p>
          <a:p>
            <a:r>
              <a:rPr lang="nl-NL" dirty="0" smtClean="0"/>
              <a:t>Deed grote wonderen</a:t>
            </a:r>
          </a:p>
          <a:p>
            <a:r>
              <a:rPr lang="nl-NL" dirty="0" smtClean="0"/>
              <a:t>Deed geen  zonde</a:t>
            </a:r>
          </a:p>
          <a:p>
            <a:r>
              <a:rPr lang="nl-NL" dirty="0" smtClean="0"/>
              <a:t>Boodschapper van God</a:t>
            </a:r>
          </a:p>
          <a:p>
            <a:r>
              <a:rPr lang="nl-NL" dirty="0" smtClean="0"/>
              <a:t>Niet de zoon van God</a:t>
            </a:r>
          </a:p>
          <a:p>
            <a:r>
              <a:rPr lang="nl-NL" dirty="0" smtClean="0"/>
              <a:t>Door God gered van de kruisiging en opgenomen in de hemel</a:t>
            </a:r>
          </a:p>
          <a:p>
            <a:r>
              <a:rPr lang="nl-NL" dirty="0" smtClean="0"/>
              <a:t>Hij komt terug.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5691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Islam ontstaat 600 na Christus en herschrijft het beeld van Christus zodat het past in het islamitische kader</a:t>
            </a:r>
          </a:p>
          <a:p>
            <a:r>
              <a:rPr lang="nl-NL" dirty="0" smtClean="0"/>
              <a:t>Er is geen God dan God en Mohammed is zijn profeet </a:t>
            </a:r>
          </a:p>
          <a:p>
            <a:r>
              <a:rPr lang="nl-NL" dirty="0" smtClean="0"/>
              <a:t>(en Jezus ook en vele anderen)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3598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“Waarom geloof jij niet ook in Mohammed, wij geloven toch ook in Jezus?”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837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God stuurt niet alleen boodschappers maar komt zelf en zet zijn eigen eer op het spel, tot in de dood.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666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Misverstanden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858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Misverstanden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Wij maken geen mens tot God maar God wordt mens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192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Misverstanden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Wij maken geen mens tot God maar God wordt mens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Wij hebben niet alleen wegwijzers nodig, maar verzoening met God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886298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26</TotalTime>
  <Words>299</Words>
  <Application>Microsoft Macintosh PowerPoint</Application>
  <PresentationFormat>Diavoorstelling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 Zwart </vt:lpstr>
      <vt:lpstr>PowerPoint-presentatie</vt:lpstr>
      <vt:lpstr>PowerPoint-presentatie</vt:lpstr>
      <vt:lpstr>Isa </vt:lpstr>
      <vt:lpstr>PowerPoint-presentatie</vt:lpstr>
      <vt:lpstr>PowerPoint-presentatie</vt:lpstr>
      <vt:lpstr>PowerPoint-presentatie</vt:lpstr>
      <vt:lpstr>Misverstanden </vt:lpstr>
      <vt:lpstr>Misverstanden </vt:lpstr>
      <vt:lpstr>Misverstanden </vt:lpstr>
      <vt:lpstr>Misverstanden </vt:lpstr>
      <vt:lpstr>Misverstanden </vt:lpstr>
      <vt:lpstr>Misverstanden </vt:lpstr>
      <vt:lpstr>Vragen?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3</cp:revision>
  <dcterms:created xsi:type="dcterms:W3CDTF">2014-09-21T13:05:09Z</dcterms:created>
  <dcterms:modified xsi:type="dcterms:W3CDTF">2014-09-21T13:32:04Z</dcterms:modified>
</cp:coreProperties>
</file>