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94288-9A48-4C18-AF68-A096188402EF}" type="datetimeFigureOut">
              <a:rPr lang="nl-NL" smtClean="0"/>
              <a:t>10-8-2012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BC-6EB5-4096-B124-D4143B59F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06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205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50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BC-6EB5-4096-B124-D4143B59F07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1… 2...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5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1… 2... 3…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24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21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niet: een anonieme profeet.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8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niet: een anonieme profeet.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-kende z’n cultuur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niet: een anonieme profeet.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-kende z’n cultuur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-ambtenaar van (foute) Manasse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niet: een anonieme profeet.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-kende z’n cultuur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-ambtenaar van (foute)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Manasse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-toen de vijand sterk was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61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0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Ninevé vandaag = Mekka?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19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Ninevé vandaag = Mekka?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Ninevé = je grootste angst erkennen.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49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jij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hardop gelijk?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Ninevé vandaag = Mekka?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Ninevé = je grootste angst erkennen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en toch zeggen: God is groter.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9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(Nahum 1, 2-3)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1… 2... 3… 4…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04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06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Jahwe de Wreker…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62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Jahwe de Wreker… is vooral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45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Jahwe de Wreker… is vooral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kent wie bij Hem schuilen.’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50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Jahwe de Wreker… is vooral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kent wie bij Hem schuilen.’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‘Maar zijn vijanden…’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23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Jahwe de Wreker… is vooral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kent wie bij Hem schuilen.’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‘Maar zijn vijanden…’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Halverwege de tijd kwam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8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3-7: A… B… C… (1, 2, 3…)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 1, 7: halverwege afgebroken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Jahwe de Wreker… is vooral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kent wie bij Hem schuilen.’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‘Maar zijn vijanden…’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Halverwege de tijd kwam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boodschap, onze boodschap.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81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6… 7... 8…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70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								J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								a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(Nahum 1, 2-3)			h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		w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		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		h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029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Waarom een wrekende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0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Waarom een wrekende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Nahum: dat betekent troost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8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Waarom een wrekende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Nahum: dat betekent troost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kan en mag een wreker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7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Waarom een wrekende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Nahum: dat betekent troost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kan en mag een wreker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Zie Ninevé: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Waarom een wrekende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Nahum: dat betekent troost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kan en mag een wreker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Zie Ninevé: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eerst door God begenadigd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77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Waarom een wrekende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Nahum: dat betekent troost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kan en mag een wreker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Zie Ninevé: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eerst door God begenadigd,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dan toch demonisch wreed.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8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665</Words>
  <Application>Microsoft Office PowerPoint</Application>
  <PresentationFormat>Diavoorstelling (4:3)</PresentationFormat>
  <Paragraphs>329</Paragraphs>
  <Slides>29</Slides>
  <Notes>29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Office-thema</vt:lpstr>
      <vt:lpstr>1… 2...</vt:lpstr>
      <vt:lpstr> 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1… 2... 3…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1… 2... 3… 4… …</vt:lpstr>
      <vt:lpstr> </vt:lpstr>
      <vt:lpstr> </vt:lpstr>
      <vt:lpstr> </vt:lpstr>
      <vt:lpstr> </vt:lpstr>
      <vt:lpstr> </vt:lpstr>
      <vt:lpstr> </vt:lpstr>
      <vt:lpstr> </vt:lpstr>
      <vt:lpstr> </vt:lpstr>
      <vt:lpstr>6… 7... 8…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Rinze</cp:lastModifiedBy>
  <cp:revision>17</cp:revision>
  <dcterms:created xsi:type="dcterms:W3CDTF">2011-01-12T19:49:53Z</dcterms:created>
  <dcterms:modified xsi:type="dcterms:W3CDTF">2012-08-10T08:57:39Z</dcterms:modified>
</cp:coreProperties>
</file>