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1" y="1630730"/>
            <a:ext cx="7953679" cy="39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9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(1)Het_Goede_Lev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77" r="-72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5465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dood</a:t>
            </a:r>
            <a:endParaRPr lang="nl-NL" dirty="0"/>
          </a:p>
        </p:txBody>
      </p:sp>
      <p:pic>
        <p:nvPicPr>
          <p:cNvPr id="5" name="Tijdelijke aanduiding voor inhoud 4" descr="e99e58a8b185c73c53a4b3b4bcdab5b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006" r="-30006"/>
          <a:stretch>
            <a:fillRect/>
          </a:stretch>
        </p:blipFill>
        <p:spPr>
          <a:xfrm>
            <a:off x="-327220" y="1417639"/>
            <a:ext cx="9758342" cy="5366712"/>
          </a:xfrm>
        </p:spPr>
      </p:pic>
    </p:spTree>
    <p:extLst>
      <p:ext uri="{BB962C8B-B14F-4D97-AF65-F5344CB8AC3E}">
        <p14:creationId xmlns:p14="http://schemas.microsoft.com/office/powerpoint/2010/main" val="229505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hemel op aarde</a:t>
            </a:r>
            <a:endParaRPr lang="nl-NL" dirty="0"/>
          </a:p>
        </p:txBody>
      </p:sp>
      <p:pic>
        <p:nvPicPr>
          <p:cNvPr id="4" name="Tijdelijke aanduiding voor inhoud 3" descr="Schermafbeelding 2014-04-19 om 21.30.4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b="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833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hemel op aarde: het </a:t>
            </a:r>
            <a:r>
              <a:rPr lang="nl-NL" smtClean="0"/>
              <a:t>begin is er</a:t>
            </a:r>
            <a:endParaRPr lang="nl-NL" dirty="0"/>
          </a:p>
        </p:txBody>
      </p:sp>
      <p:pic>
        <p:nvPicPr>
          <p:cNvPr id="4" name="Tijdelijke aanduiding voor inhoud 3" descr="Schermafbeelding 2014-04-19 om 21.30.4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b="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220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19</TotalTime>
  <Words>14</Words>
  <Application>Microsoft Macintosh PowerPoint</Application>
  <PresentationFormat>Diavoorstelling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 Zwart </vt:lpstr>
      <vt:lpstr>PowerPoint-presentatie</vt:lpstr>
      <vt:lpstr>PowerPoint-presentatie</vt:lpstr>
      <vt:lpstr>dood</vt:lpstr>
      <vt:lpstr>De hemel op aarde</vt:lpstr>
      <vt:lpstr>De hemel op aarde: het begin is 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2014-04-19T19:15:00Z</dcterms:created>
  <dcterms:modified xsi:type="dcterms:W3CDTF">2014-04-19T19:45:31Z</dcterms:modified>
</cp:coreProperties>
</file>