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5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19-4-2014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059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38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10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587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05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109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175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83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18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40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19-4-2014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de Heer is opgestaan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hoop: voor later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 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72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de Heer is opgestaan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hoop: voor later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 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-dus doet je leven nu er al toe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9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 leven </a:t>
            </a:r>
            <a:r>
              <a:rPr lang="nl-NL" dirty="0" smtClean="0"/>
              <a:t>na de dood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01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86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lichaam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vergankelijk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onaanzienlijk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zwak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15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lichaam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vergankelijk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onaanzienlijk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zwak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aar: de Heer is opgestaan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53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de Heer is opgestaan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lichaam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90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de Heer is opgestaan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lichaam	niet langer vergankelijk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04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de Heer is opgestaan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lichaam	niet langer vergankelijk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	niet langer onaanzienlijk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78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Lichamelijk leven na de dood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nwaarschijnlijk: toen, nu, in de Bijbel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de Heer is opgestaan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lichaam	niet langer vergankelijk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Adam	niet langer onaanzienlijk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	niet langer zwak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49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219</Words>
  <Application>Microsoft Office PowerPoint</Application>
  <PresentationFormat>Diavoorstelling (4:3)</PresentationFormat>
  <Paragraphs>157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Office-thema</vt:lpstr>
      <vt:lpstr>9. Afsluiting</vt:lpstr>
      <vt:lpstr>1_9. Afsluiting</vt:lpstr>
      <vt:lpstr>Leven na de dood </vt:lpstr>
      <vt:lpstr>Lichamelijk leven na de dood</vt:lpstr>
      <vt:lpstr>Lichamelijk leven na de dood </vt:lpstr>
      <vt:lpstr>Lichamelijk leven na de dood </vt:lpstr>
      <vt:lpstr>Lichamelijk leven na de dood </vt:lpstr>
      <vt:lpstr>Lichamelijk leven na de dood </vt:lpstr>
      <vt:lpstr>Lichamelijk leven na de dood </vt:lpstr>
      <vt:lpstr>Lichamelijk leven na de dood </vt:lpstr>
      <vt:lpstr>Lichamelijk leven na de dood </vt:lpstr>
      <vt:lpstr>Lichamelijk leven na de dood </vt:lpstr>
      <vt:lpstr>Lichamelijk leven na de dood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24</cp:revision>
  <dcterms:created xsi:type="dcterms:W3CDTF">2011-01-12T19:49:53Z</dcterms:created>
  <dcterms:modified xsi:type="dcterms:W3CDTF">2014-04-19T12:13:52Z</dcterms:modified>
</cp:coreProperties>
</file>