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Schermafbeelding 2014-10-10 om 17.58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65" y="275166"/>
            <a:ext cx="5621867" cy="629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3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Geen </a:t>
            </a:r>
            <a:r>
              <a:rPr lang="nl-NL" dirty="0" err="1" smtClean="0"/>
              <a:t>quick</a:t>
            </a:r>
            <a:r>
              <a:rPr lang="nl-NL" dirty="0" smtClean="0"/>
              <a:t> fix</a:t>
            </a:r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r="110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138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Één</a:t>
            </a:r>
            <a:r>
              <a:rPr lang="nl-NL" dirty="0" smtClean="0"/>
              <a:t> met de eenzame Christus</a:t>
            </a:r>
            <a:endParaRPr lang="nl-NL" dirty="0"/>
          </a:p>
        </p:txBody>
      </p:sp>
      <p:pic>
        <p:nvPicPr>
          <p:cNvPr id="4" name="Tijdelijke aanduiding voor inhoud 3" descr="6e stati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" r="64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987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onverbondenhei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23" r="-118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6935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the-facts-of-lif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194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ZIEKENBEZOEK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3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Mijn vader had een lang uur zitten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zwijgen </a:t>
            </a:r>
            <a:r>
              <a:rPr lang="nl-NL" dirty="0"/>
              <a:t>bij mijn bed.</a:t>
            </a:r>
          </a:p>
          <a:p>
            <a:pPr marL="0" indent="0">
              <a:buNone/>
            </a:pPr>
            <a:r>
              <a:rPr lang="nl-NL" dirty="0"/>
              <a:t>Toen hij zijn hoed had opgezet</a:t>
            </a:r>
          </a:p>
          <a:p>
            <a:pPr marL="0" indent="0">
              <a:buNone/>
            </a:pPr>
            <a:r>
              <a:rPr lang="nl-NL" dirty="0"/>
              <a:t>zei ik, nou, dit </a:t>
            </a:r>
            <a:r>
              <a:rPr lang="nl-NL" dirty="0" smtClean="0"/>
              <a:t>gesprek</a:t>
            </a:r>
          </a:p>
          <a:p>
            <a:pPr marL="0" indent="0">
              <a:buNone/>
            </a:pPr>
            <a:r>
              <a:rPr lang="nl-NL" dirty="0" smtClean="0"/>
              <a:t>is </a:t>
            </a:r>
            <a:r>
              <a:rPr lang="nl-NL" dirty="0"/>
              <a:t>makkelijk te resumeren.</a:t>
            </a:r>
          </a:p>
          <a:p>
            <a:pPr marL="0" indent="0">
              <a:buNone/>
            </a:pPr>
            <a:r>
              <a:rPr lang="nl-NL" dirty="0"/>
              <a:t>Nee, zei hij, nee toch niet,</a:t>
            </a:r>
          </a:p>
          <a:p>
            <a:pPr marL="0" indent="0">
              <a:buNone/>
            </a:pPr>
            <a:r>
              <a:rPr lang="nl-NL" dirty="0"/>
              <a:t>je moet het maar eens proberen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Uit: Beemdgras (1968) van Judith </a:t>
            </a:r>
            <a:r>
              <a:rPr lang="nl-NL" dirty="0" smtClean="0"/>
              <a:t>Herzberg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412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734752_575515619129920_1307000182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4" b="92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832973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30</TotalTime>
  <Words>64</Words>
  <Application>Microsoft Macintosh PowerPoint</Application>
  <PresentationFormat>Diavoorstelling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 Zwart </vt:lpstr>
      <vt:lpstr>PowerPoint-presentatie</vt:lpstr>
      <vt:lpstr>Geen quick fix</vt:lpstr>
      <vt:lpstr>Één met de eenzame Christus</vt:lpstr>
      <vt:lpstr>PowerPoint-presentatie</vt:lpstr>
      <vt:lpstr>PowerPoint-presentatie</vt:lpstr>
      <vt:lpstr>ZIEKENBEZOEK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2014-10-10T15:31:13Z</dcterms:created>
  <dcterms:modified xsi:type="dcterms:W3CDTF">2014-10-10T16:01:24Z</dcterms:modified>
</cp:coreProperties>
</file>