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pic>
        <p:nvPicPr>
          <p:cNvPr id="4" name="Tijdelijke aanduiding voor inhoud 3" descr="m1cyvoow2ioj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00" r="-294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689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xfrm>
            <a:off x="457200" y="1600201"/>
            <a:ext cx="2601033" cy="1430468"/>
          </a:xfrm>
        </p:spPr>
      </p:pic>
      <p:sp>
        <p:nvSpPr>
          <p:cNvPr id="3" name="Tekstvak 2"/>
          <p:cNvSpPr txBox="1"/>
          <p:nvPr/>
        </p:nvSpPr>
        <p:spPr>
          <a:xfrm>
            <a:off x="1270077" y="3855188"/>
            <a:ext cx="69822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‘Geloof heeft geen nut’</a:t>
            </a:r>
          </a:p>
          <a:p>
            <a:r>
              <a:rPr lang="nl-NL" sz="3600" dirty="0" smtClean="0"/>
              <a:t>‘Waarom zou je moeilijk doen?’</a:t>
            </a:r>
          </a:p>
          <a:p>
            <a:r>
              <a:rPr lang="nl-NL" sz="3600" dirty="0" smtClean="0"/>
              <a:t>‘Kom eerst maar eens met bewijzen’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607897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xfrm>
            <a:off x="457200" y="1600200"/>
            <a:ext cx="7037928" cy="3346919"/>
          </a:xfrm>
        </p:spPr>
      </p:pic>
      <p:sp>
        <p:nvSpPr>
          <p:cNvPr id="3" name="Tekstvak 2"/>
          <p:cNvSpPr txBox="1"/>
          <p:nvPr/>
        </p:nvSpPr>
        <p:spPr>
          <a:xfrm>
            <a:off x="457200" y="5325953"/>
            <a:ext cx="822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Raak niet van streek als je twijfels hebt</a:t>
            </a:r>
          </a:p>
          <a:p>
            <a:r>
              <a:rPr lang="nl-NL" sz="3200" dirty="0"/>
              <a:t>Ga ermee aan het </a:t>
            </a:r>
            <a:r>
              <a:rPr lang="nl-NL" sz="3200" dirty="0" smtClean="0"/>
              <a:t>werk, in je omgang met God</a:t>
            </a:r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142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 ben teleurgesteld in God</a:t>
            </a:r>
          </a:p>
          <a:p>
            <a:r>
              <a:rPr lang="nl-NL" dirty="0" smtClean="0"/>
              <a:t>Ik heb rationele vragen</a:t>
            </a:r>
          </a:p>
          <a:p>
            <a:r>
              <a:rPr lang="nl-NL" dirty="0" smtClean="0"/>
              <a:t>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532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niemand hoeft eraan te twijfelen, dat wij allen bij tijd en wijle twijfelen</a:t>
            </a:r>
            <a:r>
              <a:rPr lang="nl-NL" dirty="0" smtClean="0"/>
              <a:t>. (Karl Barth)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7" y="2870126"/>
            <a:ext cx="7230109" cy="327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 was nooit makkelijk</a:t>
            </a:r>
            <a:endParaRPr lang="nl-NL" dirty="0"/>
          </a:p>
        </p:txBody>
      </p:sp>
      <p:pic>
        <p:nvPicPr>
          <p:cNvPr id="4" name="Tijdelijke aanduiding voor inhoud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734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Raak niet van streek als je twijfels hebt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988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Raak niet van streek als je twijfels hebt</a:t>
            </a:r>
          </a:p>
          <a:p>
            <a:r>
              <a:rPr lang="nl-NL" dirty="0" smtClean="0"/>
              <a:t>Ga ermee aan het 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133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027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xfrm>
            <a:off x="457200" y="1600201"/>
            <a:ext cx="2601033" cy="1430468"/>
          </a:xfrm>
        </p:spPr>
      </p:pic>
      <p:sp>
        <p:nvSpPr>
          <p:cNvPr id="3" name="Tekstvak 2"/>
          <p:cNvSpPr txBox="1"/>
          <p:nvPr/>
        </p:nvSpPr>
        <p:spPr>
          <a:xfrm>
            <a:off x="1270077" y="3855188"/>
            <a:ext cx="45281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‘Geloof heeft geen nut’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16408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Geloven was nooit makkelijk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>
          <a:xfrm>
            <a:off x="457200" y="1600201"/>
            <a:ext cx="2601033" cy="1430468"/>
          </a:xfrm>
        </p:spPr>
      </p:pic>
      <p:sp>
        <p:nvSpPr>
          <p:cNvPr id="3" name="Tekstvak 2"/>
          <p:cNvSpPr txBox="1"/>
          <p:nvPr/>
        </p:nvSpPr>
        <p:spPr>
          <a:xfrm>
            <a:off x="1270077" y="3855188"/>
            <a:ext cx="611958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/>
              <a:t>‘Geloof heeft geen nut’</a:t>
            </a:r>
          </a:p>
          <a:p>
            <a:r>
              <a:rPr lang="nl-NL" sz="3600" dirty="0" smtClean="0"/>
              <a:t>‘Waarom zou je moeilijk doen?’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66381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30</TotalTime>
  <Words>156</Words>
  <Application>Microsoft Macintosh PowerPoint</Application>
  <PresentationFormat>Diavoorstelling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 Zwart </vt:lpstr>
      <vt:lpstr>Geloven was nooit makkelijk</vt:lpstr>
      <vt:lpstr>Geloven was nooit makkelijk</vt:lpstr>
      <vt:lpstr>Geloven was nooit makkelijk</vt:lpstr>
      <vt:lpstr>Geloven  was nooit makkelijk</vt:lpstr>
      <vt:lpstr>Geloven was nooit makkelijk</vt:lpstr>
      <vt:lpstr>Geloven was nooit makkelijk</vt:lpstr>
      <vt:lpstr>Geloven was nooit makkelijk</vt:lpstr>
      <vt:lpstr>Geloven was nooit makkelijk</vt:lpstr>
      <vt:lpstr>Geloven was nooit makkelijk</vt:lpstr>
      <vt:lpstr>Geloven was nooit makkelijk</vt:lpstr>
      <vt:lpstr>Geloven was nooit makkelijk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Geloven was nooit makkelijk</dc:title>
  <dc:creator>Jan-Willem Roosenbrand</dc:creator>
  <cp:lastModifiedBy>Jan-Willem Roosenbrand</cp:lastModifiedBy>
  <cp:revision>4</cp:revision>
  <dcterms:created xsi:type="dcterms:W3CDTF">2014-01-17T18:51:17Z</dcterms:created>
  <dcterms:modified xsi:type="dcterms:W3CDTF">2014-01-17T19:21:28Z</dcterms:modified>
</cp:coreProperties>
</file>