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Volgens de leer </a:t>
            </a:r>
            <a:endParaRPr lang="nl-NL" dirty="0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37" r="-178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27518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3" name="Tijdelijke aanduiding voor inhoud 12" descr="Schermafbeelding 2014-05-17 om 20.23.1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790" r="-167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042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Herwaardering van de leer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3:8: Deze boodschap is betrouwbaar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7265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Herwaardering van de leer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Wat is uw kernachtige boodschap?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997627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Herwaardering van de leer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Wat is uw kernachtige boodschap?</a:t>
            </a:r>
          </a:p>
          <a:p>
            <a:r>
              <a:rPr lang="nl-NL" sz="4000" dirty="0" smtClean="0"/>
              <a:t>Welke leer ligt hierachter?</a:t>
            </a:r>
            <a:endParaRPr lang="nl-NL" sz="4000" dirty="0"/>
          </a:p>
        </p:txBody>
      </p:sp>
      <p:sp>
        <p:nvSpPr>
          <p:cNvPr id="4" name="Tekstvak 3"/>
          <p:cNvSpPr txBox="1"/>
          <p:nvPr/>
        </p:nvSpPr>
        <p:spPr>
          <a:xfrm>
            <a:off x="6755818" y="1972942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945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Herwaardering van de leer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De leer was er eerder dan de bijbel</a:t>
            </a:r>
          </a:p>
          <a:p>
            <a:r>
              <a:rPr lang="nl-NL" sz="4000" dirty="0" smtClean="0"/>
              <a:t>De leer helpt de bijbel te begrijpen en toe te passen</a:t>
            </a:r>
          </a:p>
          <a:p>
            <a:endParaRPr lang="nl-NL" sz="4000" dirty="0"/>
          </a:p>
        </p:txBody>
      </p:sp>
      <p:sp>
        <p:nvSpPr>
          <p:cNvPr id="4" name="Tekstvak 3"/>
          <p:cNvSpPr txBox="1"/>
          <p:nvPr/>
        </p:nvSpPr>
        <p:spPr>
          <a:xfrm>
            <a:off x="6755818" y="1972942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049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3" name="Tijdelijke aanduiding voor inhoud 12" descr="Schermafbeelding 2014-05-17 om 20.23.1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790" r="-167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823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age-372204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221" r="-71221"/>
          <a:stretch>
            <a:fillRect/>
          </a:stretch>
        </p:blipFill>
        <p:spPr>
          <a:xfrm>
            <a:off x="-1953082" y="274638"/>
            <a:ext cx="10639882" cy="5851525"/>
          </a:xfrm>
        </p:spPr>
      </p:pic>
    </p:spTree>
    <p:extLst>
      <p:ext uri="{BB962C8B-B14F-4D97-AF65-F5344CB8AC3E}">
        <p14:creationId xmlns:p14="http://schemas.microsoft.com/office/powerpoint/2010/main" val="265537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663" r="-75663"/>
          <a:stretch>
            <a:fillRect/>
          </a:stretch>
        </p:blipFill>
        <p:spPr>
          <a:xfrm>
            <a:off x="457200" y="274638"/>
            <a:ext cx="10639882" cy="5851525"/>
          </a:xfrm>
        </p:spPr>
      </p:pic>
    </p:spTree>
    <p:extLst>
      <p:ext uri="{BB962C8B-B14F-4D97-AF65-F5344CB8AC3E}">
        <p14:creationId xmlns:p14="http://schemas.microsoft.com/office/powerpoint/2010/main" val="24691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fifa-log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42" r="-23642"/>
          <a:stretch>
            <a:fillRect/>
          </a:stretch>
        </p:blipFill>
        <p:spPr>
          <a:xfrm>
            <a:off x="-339321" y="702692"/>
            <a:ext cx="9861547" cy="5423471"/>
          </a:xfrm>
        </p:spPr>
      </p:pic>
    </p:spTree>
    <p:extLst>
      <p:ext uri="{BB962C8B-B14F-4D97-AF65-F5344CB8AC3E}">
        <p14:creationId xmlns:p14="http://schemas.microsoft.com/office/powerpoint/2010/main" val="1052325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3" name="Tijdelijke aanduiding voor inhoud 12" descr="Schermafbeelding 2014-05-17 om 20.23.1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790" r="-167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5259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 descr="10264849_629575310456838_8667245533383453445_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95" b="30395"/>
          <a:stretch>
            <a:fillRect/>
          </a:stretch>
        </p:blipFill>
        <p:spPr>
          <a:xfrm>
            <a:off x="457200" y="1870466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247477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Logo gkv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909" r="-839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5190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Je houden aan de betrouwbare boodschap</a:t>
            </a:r>
          </a:p>
          <a:p>
            <a:r>
              <a:rPr lang="nl-NL" sz="4800" dirty="0" smtClean="0"/>
              <a:t>In overeenstemming met de leer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166902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Je houden aan de betrouwbare boodschap</a:t>
            </a:r>
          </a:p>
          <a:p>
            <a:r>
              <a:rPr lang="nl-NL" dirty="0" smtClean="0"/>
              <a:t>In overeenstemming met de leer</a:t>
            </a:r>
          </a:p>
          <a:p>
            <a:endParaRPr lang="nl-NL" dirty="0"/>
          </a:p>
          <a:p>
            <a:r>
              <a:rPr lang="nl-NL" sz="4400" dirty="0" smtClean="0"/>
              <a:t>Het gaat daarin om de praktijk 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56678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Het gaat </a:t>
            </a:r>
            <a:r>
              <a:rPr lang="nl-NL" dirty="0" smtClean="0"/>
              <a:t>in de leer om </a:t>
            </a:r>
            <a:r>
              <a:rPr lang="nl-NL" dirty="0"/>
              <a:t>de praktijk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2:1: de heilzame leer. 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056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Het gaat </a:t>
            </a:r>
            <a:r>
              <a:rPr lang="nl-NL" dirty="0" smtClean="0"/>
              <a:t>in de leer om </a:t>
            </a:r>
            <a:r>
              <a:rPr lang="nl-NL" dirty="0"/>
              <a:t>de praktijk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2:1: de heilzame leer. </a:t>
            </a:r>
            <a:endParaRPr lang="nl-NL" dirty="0" smtClean="0"/>
          </a:p>
          <a:p>
            <a:r>
              <a:rPr lang="nl-NL" dirty="0"/>
              <a:t>2:10  als je als slaaf betrouwbaar bent, verhoog je het aanzien van de leer van God onze redder.</a:t>
            </a:r>
            <a:r>
              <a:rPr lang="nl-NL" dirty="0"/>
              <a:t> 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559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Het gaat </a:t>
            </a:r>
            <a:r>
              <a:rPr lang="nl-NL" dirty="0" smtClean="0"/>
              <a:t>in de leer om </a:t>
            </a:r>
            <a:r>
              <a:rPr lang="nl-NL" dirty="0"/>
              <a:t>de praktijk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1:7-8</a:t>
            </a:r>
          </a:p>
          <a:p>
            <a:r>
              <a:rPr lang="nl-NL" dirty="0" smtClean="0"/>
              <a:t>Als oudste en kerkenraad mag je niet jezelf laten gelden maar moet je juist de gemeente tot haar recht laten komen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559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 descr="10264849_629575310456838_8667245533383453445_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95" b="30395"/>
          <a:stretch>
            <a:fillRect/>
          </a:stretch>
        </p:blipFill>
        <p:spPr>
          <a:xfrm>
            <a:off x="457200" y="1870466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414623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561</TotalTime>
  <Words>179</Words>
  <Application>Microsoft Macintosh PowerPoint</Application>
  <PresentationFormat>Diavoorstelling (4:3)</PresentationFormat>
  <Paragraphs>25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 Zwart </vt:lpstr>
      <vt:lpstr>Volgens de leer </vt:lpstr>
      <vt:lpstr>PowerPoint-presentatie</vt:lpstr>
      <vt:lpstr>PowerPoint-presentatie</vt:lpstr>
      <vt:lpstr>PowerPoint-presentatie</vt:lpstr>
      <vt:lpstr>PowerPoint-presentatie</vt:lpstr>
      <vt:lpstr>Het gaat in de leer om de praktijk  </vt:lpstr>
      <vt:lpstr>Het gaat in de leer om de praktijk  </vt:lpstr>
      <vt:lpstr>Het gaat in de leer om de praktijk  </vt:lpstr>
      <vt:lpstr>PowerPoint-presentatie</vt:lpstr>
      <vt:lpstr>PowerPoint-presentatie</vt:lpstr>
      <vt:lpstr>Herwaardering van de leer</vt:lpstr>
      <vt:lpstr>Herwaardering van de leer</vt:lpstr>
      <vt:lpstr>Herwaardering van de leer</vt:lpstr>
      <vt:lpstr>Herwaardering van de leer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7</cp:revision>
  <dcterms:created xsi:type="dcterms:W3CDTF">2014-05-17T09:36:10Z</dcterms:created>
  <dcterms:modified xsi:type="dcterms:W3CDTF">2014-05-17T18:57:20Z</dcterms:modified>
</cp:coreProperties>
</file>