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2" r:id="rId5"/>
    <p:sldId id="260" r:id="rId6"/>
    <p:sldId id="263" r:id="rId7"/>
    <p:sldId id="264" r:id="rId8"/>
    <p:sldId id="265" r:id="rId9"/>
    <p:sldId id="269" r:id="rId10"/>
    <p:sldId id="266" r:id="rId11"/>
    <p:sldId id="267" r:id="rId12"/>
    <p:sldId id="268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Apocalyptische tijden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712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Ik juich alvast een beetje mee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Ik probeer een voorzichtig begin te maken,    in elke kerkdienst opnieuw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8092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Apocalyptische tijden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 smtClean="0"/>
              <a:t>Het wordt nog erger dan je denkt: Gods afrekening</a:t>
            </a:r>
          </a:p>
          <a:p>
            <a:r>
              <a:rPr lang="nl-NL" dirty="0" smtClean="0"/>
              <a:t>Het wordt nog mooier dan je je voorstellen kunt: een nieuwe nabijheid van God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7547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lof op God wint het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Op </a:t>
            </a:r>
            <a:r>
              <a:rPr lang="nl-NL" dirty="0"/>
              <a:t>deze berg richt de HEER van de hemelse machten</a:t>
            </a:r>
          </a:p>
          <a:p>
            <a:pPr marL="0" indent="0">
              <a:buNone/>
            </a:pPr>
            <a:r>
              <a:rPr lang="nl-NL" dirty="0"/>
              <a:t>voor alle volken een feestmaal aan:</a:t>
            </a:r>
          </a:p>
          <a:p>
            <a:pPr marL="0" indent="0">
              <a:buNone/>
            </a:pPr>
            <a:r>
              <a:rPr lang="nl-NL" dirty="0"/>
              <a:t>uitgelezen gerechten en belegen wijnen,</a:t>
            </a:r>
          </a:p>
          <a:p>
            <a:pPr marL="0" indent="0">
              <a:buNone/>
            </a:pPr>
            <a:r>
              <a:rPr lang="nl-NL" dirty="0"/>
              <a:t>een feestmaal rijk aan merg en vet,</a:t>
            </a:r>
          </a:p>
          <a:p>
            <a:pPr marL="0" indent="0">
              <a:buNone/>
            </a:pPr>
            <a:r>
              <a:rPr lang="nl-NL" dirty="0"/>
              <a:t>met pure, rijpe wijnen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r>
              <a:rPr lang="nl-NL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1319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lof op God wint het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dirty="0"/>
              <a:t> Op deze berg vernietigt hij het waas</a:t>
            </a:r>
          </a:p>
          <a:p>
            <a:pPr marL="0" indent="0">
              <a:buNone/>
            </a:pPr>
            <a:r>
              <a:rPr lang="nl-NL" dirty="0"/>
              <a:t>dat alle volken het zicht beneemt,</a:t>
            </a:r>
          </a:p>
          <a:p>
            <a:pPr marL="0" indent="0">
              <a:buNone/>
            </a:pPr>
            <a:r>
              <a:rPr lang="nl-NL" dirty="0"/>
              <a:t>de sluier waarmee alle volken omhuld zijn.</a:t>
            </a:r>
          </a:p>
          <a:p>
            <a:pPr marL="0" indent="0">
              <a:buNone/>
            </a:pPr>
            <a:r>
              <a:rPr lang="nl-NL" dirty="0" smtClean="0"/>
              <a:t>Voor </a:t>
            </a:r>
            <a:r>
              <a:rPr lang="nl-NL" dirty="0"/>
              <a:t>altijd doet hij de dood teniet.</a:t>
            </a:r>
          </a:p>
          <a:p>
            <a:pPr marL="0" indent="0">
              <a:buNone/>
            </a:pPr>
            <a:r>
              <a:rPr lang="nl-NL" dirty="0"/>
              <a:t>God, de HEER, wist de tranen van elk gezicht,</a:t>
            </a:r>
          </a:p>
          <a:p>
            <a:pPr marL="0" indent="0">
              <a:buNone/>
            </a:pPr>
            <a:r>
              <a:rPr lang="nl-NL" dirty="0"/>
              <a:t>de smaad van zijn volk neemt hij van de aarde weg</a:t>
            </a:r>
          </a:p>
          <a:p>
            <a:pPr marL="0" indent="0">
              <a:buNone/>
            </a:pPr>
            <a:r>
              <a:rPr lang="nl-NL" dirty="0"/>
              <a:t>– de HEER heeft gesproken.</a:t>
            </a:r>
          </a:p>
          <a:p>
            <a:pPr marL="0" indent="0">
              <a:buNone/>
            </a:pPr>
            <a:r>
              <a:rPr lang="nl-NL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22962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lof op God wint het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 Op die dag zal men zeggen: ‘Hij is onze God!</a:t>
            </a:r>
          </a:p>
          <a:p>
            <a:pPr marL="0" indent="0">
              <a:buNone/>
            </a:pPr>
            <a:r>
              <a:rPr lang="nl-NL" dirty="0"/>
              <a:t>Hij was onze hoop: hij zou ons redden.</a:t>
            </a:r>
          </a:p>
          <a:p>
            <a:pPr marL="0" indent="0">
              <a:buNone/>
            </a:pPr>
            <a:r>
              <a:rPr lang="nl-NL" dirty="0"/>
              <a:t>Hij is de HEER, hij was onze hoop.</a:t>
            </a:r>
          </a:p>
          <a:p>
            <a:pPr marL="0" indent="0">
              <a:buNone/>
            </a:pPr>
            <a:r>
              <a:rPr lang="nl-NL" dirty="0"/>
              <a:t>Juich en wees blij: hij heeft ons gered!’	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2962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Apocalyptische tijden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Jesaja 24-27: een kleine apocalyps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9699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Apocalyptische tijden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Jesaja 24-27: een kleine apocalyps</a:t>
            </a:r>
          </a:p>
          <a:p>
            <a:endParaRPr lang="nl-NL" dirty="0"/>
          </a:p>
          <a:p>
            <a:r>
              <a:rPr lang="nl-NL" dirty="0" smtClean="0"/>
              <a:t>Het wordt nog erger dan je denkt: Gods afrekening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8978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Apocalyptische tijden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Jesaja 24-27: een kleine apocalyps</a:t>
            </a:r>
          </a:p>
          <a:p>
            <a:endParaRPr lang="nl-NL" dirty="0"/>
          </a:p>
          <a:p>
            <a:r>
              <a:rPr lang="nl-NL" dirty="0" smtClean="0"/>
              <a:t>Het wordt nog erger dan je denkt: Gods afrekening</a:t>
            </a:r>
          </a:p>
          <a:p>
            <a:r>
              <a:rPr lang="nl-NL" dirty="0" smtClean="0"/>
              <a:t>Het wordt nog mooier dan je je voorstellen kunt: een nieuwe nabijheid van God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8978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(Voorzichtig) gejuich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7340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(Voorzichtig) gejuich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Heilig heilig heilig!</a:t>
            </a:r>
            <a:endParaRPr lang="nl-NL" dirty="0"/>
          </a:p>
        </p:txBody>
      </p:sp>
      <p:pic>
        <p:nvPicPr>
          <p:cNvPr id="6" name="Afbeelding 5" descr="Schermafbeelding 2014-08-14 om 19.37.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379" y="2354245"/>
            <a:ext cx="5713050" cy="426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196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Ik juich niet mee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Heilig heilig heilig!</a:t>
            </a:r>
          </a:p>
          <a:p>
            <a:endParaRPr lang="nl-NL" dirty="0"/>
          </a:p>
          <a:p>
            <a:r>
              <a:rPr lang="nl-NL" dirty="0" smtClean="0"/>
              <a:t>Ik doe niet mee: </a:t>
            </a:r>
          </a:p>
          <a:p>
            <a:r>
              <a:rPr lang="nl-NL" dirty="0" smtClean="0"/>
              <a:t>wee mij!</a:t>
            </a:r>
            <a:endParaRPr lang="nl-NL" dirty="0"/>
          </a:p>
        </p:txBody>
      </p:sp>
      <p:pic>
        <p:nvPicPr>
          <p:cNvPr id="4" name="Afbeelding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689" y="1470405"/>
            <a:ext cx="3932760" cy="501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408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Ik juich niet mee</a:t>
            </a:r>
            <a:endParaRPr lang="nl-NL" dirty="0"/>
          </a:p>
        </p:txBody>
      </p:sp>
      <p:pic>
        <p:nvPicPr>
          <p:cNvPr id="4" name="Tijdelijke aanduiding voor inhoud 3" descr="image033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730" r="-20730"/>
          <a:stretch>
            <a:fillRect/>
          </a:stretch>
        </p:blipFill>
        <p:spPr>
          <a:xfrm>
            <a:off x="-867031" y="421875"/>
            <a:ext cx="10639882" cy="5851525"/>
          </a:xfrm>
        </p:spPr>
      </p:pic>
    </p:spTree>
    <p:extLst>
      <p:ext uri="{BB962C8B-B14F-4D97-AF65-F5344CB8AC3E}">
        <p14:creationId xmlns:p14="http://schemas.microsoft.com/office/powerpoint/2010/main" val="2710408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Ik juich niet mee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4465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62</TotalTime>
  <Words>203</Words>
  <Application>Microsoft Macintosh PowerPoint</Application>
  <PresentationFormat>Diavoorstelling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 Zwart </vt:lpstr>
      <vt:lpstr>Apocalyptische tijden</vt:lpstr>
      <vt:lpstr>Apocalyptische tijden</vt:lpstr>
      <vt:lpstr>Apocalyptische tijden</vt:lpstr>
      <vt:lpstr>Apocalyptische tijden</vt:lpstr>
      <vt:lpstr>(Voorzichtig) gejuich</vt:lpstr>
      <vt:lpstr>(Voorzichtig) gejuich</vt:lpstr>
      <vt:lpstr>Ik juich niet mee</vt:lpstr>
      <vt:lpstr>Ik juich niet mee</vt:lpstr>
      <vt:lpstr>Ik juich niet mee</vt:lpstr>
      <vt:lpstr>Ik juich alvast een beetje mee</vt:lpstr>
      <vt:lpstr>Apocalyptische tijden</vt:lpstr>
      <vt:lpstr>De lof op God wint het</vt:lpstr>
      <vt:lpstr>De lof op God wint het</vt:lpstr>
      <vt:lpstr>De lof op God wint het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Voorzichtig gejuich</dc:title>
  <dc:creator>Jan-Willem Roosenbrand</dc:creator>
  <cp:lastModifiedBy>Jan-Willem Roosenbrand</cp:lastModifiedBy>
  <cp:revision>5</cp:revision>
  <dcterms:created xsi:type="dcterms:W3CDTF">2014-08-14T16:57:34Z</dcterms:created>
  <dcterms:modified xsi:type="dcterms:W3CDTF">2014-08-14T18:03:12Z</dcterms:modified>
</cp:coreProperties>
</file>