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7"/>
  </p:notesMasterIdLst>
  <p:sldIdLst>
    <p:sldId id="268" r:id="rId4"/>
    <p:sldId id="269" r:id="rId5"/>
    <p:sldId id="267" r:id="rId6"/>
    <p:sldId id="271" r:id="rId7"/>
    <p:sldId id="272" r:id="rId8"/>
    <p:sldId id="270" r:id="rId9"/>
    <p:sldId id="274" r:id="rId10"/>
    <p:sldId id="275" r:id="rId11"/>
    <p:sldId id="276" r:id="rId12"/>
    <p:sldId id="277" r:id="rId13"/>
    <p:sldId id="278" r:id="rId14"/>
    <p:sldId id="279" r:id="rId15"/>
    <p:sldId id="280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14-11-2014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35879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83529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7027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53852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3440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0777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9111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9608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7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9973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20777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61665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9397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14-11-2014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14-11-2014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14-11-2014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14-11-2014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100" y="4626073"/>
            <a:ext cx="407670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27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waaromvragen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de Psalmen stellen ze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zoek een antwoord via Christus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denkvragen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je kunt niet te nieuwsgierig zijn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738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waaromvragen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de Psalmen stellen ze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zoek een antwoord via Christus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denkvragen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je kunt niet te nieuwsgierig zijn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in het licht van Christus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155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waaromvragen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de Psalmen stellen ze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zoek een antwoord via Christus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denkvragen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je kunt niet te nieuwsgierig zijn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in het licht van Christus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ethische vragen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reken met de a/Ander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101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“We maken iedere gedachte krijgsgevangene om haar aan Christus te onderwer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pen.”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96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 Korintiërs 10, 5</a:t>
            </a:r>
            <a:endParaRPr lang="nl-NL" sz="96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100" y="4626073"/>
            <a:ext cx="407670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63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“We maken iedere gedachte krijgsgevangene om haar aan Christus te onderwer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pen.”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96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 Korintiërs 10, 5</a:t>
            </a:r>
            <a:endParaRPr lang="nl-NL" sz="96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100" y="4626073"/>
            <a:ext cx="407670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01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4350" y="3668713"/>
            <a:ext cx="4362450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53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Dood is dood, Christus leeft: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 kan niet.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4350" y="3668713"/>
            <a:ext cx="4362450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53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“We maken iedere gedachte krijgsgevangene om haar aan Christus te onderwerpen.”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4350" y="3668713"/>
            <a:ext cx="4362450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98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waaromvragen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386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waaromvragen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de Psalmen stellen ze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2170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waaromvragen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de Psalmen stellen ze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zoek een antwoord via Christus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513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waaromvragen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de Psalmen stellen ze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zoek een antwoord via Christus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denkvragen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329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134</Words>
  <Application>Microsoft Office PowerPoint</Application>
  <PresentationFormat>Diavoorstelling (4:3)</PresentationFormat>
  <Paragraphs>146</Paragraphs>
  <Slides>13</Slides>
  <Notes>13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13</vt:i4>
      </vt:variant>
    </vt:vector>
  </HeadingPairs>
  <TitlesOfParts>
    <vt:vector size="19" baseType="lpstr">
      <vt:lpstr>Arial</vt:lpstr>
      <vt:lpstr>Calibri</vt:lpstr>
      <vt:lpstr>Verdana</vt:lpstr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29</cp:revision>
  <dcterms:created xsi:type="dcterms:W3CDTF">2011-01-12T19:49:53Z</dcterms:created>
  <dcterms:modified xsi:type="dcterms:W3CDTF">2014-11-14T12:54:34Z</dcterms:modified>
</cp:coreProperties>
</file>