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7" d="100"/>
          <a:sy n="47" d="100"/>
        </p:scale>
        <p:origin x="-22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44BF08-7EF5-0042-A37A-8AA3776CE561}" type="doc">
      <dgm:prSet loTypeId="urn:microsoft.com/office/officeart/2009/3/layout/CircleRelationship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7C3F2933-E9AB-D448-919D-8EAC2E22F384}">
      <dgm:prSet phldrT="[Tekst]" custT="1"/>
      <dgm:spPr/>
      <dgm:t>
        <a:bodyPr/>
        <a:lstStyle/>
        <a:p>
          <a:r>
            <a:rPr lang="nl-NL" sz="4400" dirty="0" smtClean="0"/>
            <a:t>Mijn (on) geloof</a:t>
          </a:r>
          <a:endParaRPr lang="nl-NL" sz="4400" dirty="0"/>
        </a:p>
      </dgm:t>
    </dgm:pt>
    <dgm:pt modelId="{CA2432A1-8FD0-4E42-8053-B8DCCA8282CF}" type="parTrans" cxnId="{496C07E3-73EA-704E-B4F1-1FFAFCB99B77}">
      <dgm:prSet/>
      <dgm:spPr/>
      <dgm:t>
        <a:bodyPr/>
        <a:lstStyle/>
        <a:p>
          <a:endParaRPr lang="nl-NL"/>
        </a:p>
      </dgm:t>
    </dgm:pt>
    <dgm:pt modelId="{E572A903-D766-1F44-81F6-9E3C55E9F604}" type="sibTrans" cxnId="{496C07E3-73EA-704E-B4F1-1FFAFCB99B77}">
      <dgm:prSet/>
      <dgm:spPr/>
      <dgm:t>
        <a:bodyPr/>
        <a:lstStyle/>
        <a:p>
          <a:endParaRPr lang="nl-NL"/>
        </a:p>
      </dgm:t>
    </dgm:pt>
    <dgm:pt modelId="{6847F299-CAA2-B34B-B8FF-48DC4749539F}">
      <dgm:prSet phldrT="[Tekst]" custT="1"/>
      <dgm:spPr/>
      <dgm:t>
        <a:bodyPr/>
        <a:lstStyle/>
        <a:p>
          <a:r>
            <a:rPr lang="nl-NL" sz="4400" dirty="0" smtClean="0"/>
            <a:t>Part</a:t>
          </a:r>
        </a:p>
        <a:p>
          <a:r>
            <a:rPr lang="nl-NL" sz="4400" dirty="0" err="1" smtClean="0"/>
            <a:t>ner</a:t>
          </a:r>
          <a:endParaRPr lang="nl-NL" sz="4400" dirty="0"/>
        </a:p>
      </dgm:t>
    </dgm:pt>
    <dgm:pt modelId="{BAAA9461-36A0-5B49-9F94-C70DA781D3D5}" type="parTrans" cxnId="{DDDB6F24-A731-3242-818C-AE24421BE32D}">
      <dgm:prSet/>
      <dgm:spPr/>
      <dgm:t>
        <a:bodyPr/>
        <a:lstStyle/>
        <a:p>
          <a:endParaRPr lang="nl-NL"/>
        </a:p>
      </dgm:t>
    </dgm:pt>
    <dgm:pt modelId="{1630B796-4FFE-944F-B167-C52C5B00C6D9}" type="sibTrans" cxnId="{DDDB6F24-A731-3242-818C-AE24421BE32D}">
      <dgm:prSet/>
      <dgm:spPr/>
      <dgm:t>
        <a:bodyPr/>
        <a:lstStyle/>
        <a:p>
          <a:endParaRPr lang="nl-NL"/>
        </a:p>
      </dgm:t>
    </dgm:pt>
    <dgm:pt modelId="{235A24B2-52D9-EF4E-812A-3A2FAD3CCDC5}">
      <dgm:prSet phldrT="[Tekst]" custT="1"/>
      <dgm:spPr/>
      <dgm:t>
        <a:bodyPr/>
        <a:lstStyle/>
        <a:p>
          <a:r>
            <a:rPr lang="nl-NL" sz="2800" dirty="0" smtClean="0"/>
            <a:t>collega’s vrienden</a:t>
          </a:r>
          <a:endParaRPr lang="nl-NL" sz="2800" dirty="0"/>
        </a:p>
      </dgm:t>
    </dgm:pt>
    <dgm:pt modelId="{31A3FC74-A2E9-6140-BCD9-9A874B3CBB1B}" type="parTrans" cxnId="{9DD294FB-8C04-A048-A35B-4B91E7D63C54}">
      <dgm:prSet/>
      <dgm:spPr/>
      <dgm:t>
        <a:bodyPr/>
        <a:lstStyle/>
        <a:p>
          <a:endParaRPr lang="nl-NL"/>
        </a:p>
      </dgm:t>
    </dgm:pt>
    <dgm:pt modelId="{5D0A3AB5-80A1-1448-AE0A-0AF625B6C6EA}" type="sibTrans" cxnId="{9DD294FB-8C04-A048-A35B-4B91E7D63C54}">
      <dgm:prSet/>
      <dgm:spPr/>
      <dgm:t>
        <a:bodyPr/>
        <a:lstStyle/>
        <a:p>
          <a:endParaRPr lang="nl-NL"/>
        </a:p>
      </dgm:t>
    </dgm:pt>
    <dgm:pt modelId="{633C0EBA-FB60-E348-89A3-8E653E4D3A49}">
      <dgm:prSet phldrT="[Tekst]" custT="1"/>
      <dgm:spPr/>
      <dgm:t>
        <a:bodyPr/>
        <a:lstStyle/>
        <a:p>
          <a:r>
            <a:rPr lang="nl-NL" sz="3200" dirty="0" smtClean="0"/>
            <a:t>TV</a:t>
          </a:r>
          <a:endParaRPr lang="nl-NL" sz="3200" dirty="0"/>
        </a:p>
      </dgm:t>
    </dgm:pt>
    <dgm:pt modelId="{55F1824B-47FB-014C-885F-78DA3BDE51B7}" type="parTrans" cxnId="{D0937530-4F87-4E4C-A40D-C61E17449CA6}">
      <dgm:prSet/>
      <dgm:spPr/>
      <dgm:t>
        <a:bodyPr/>
        <a:lstStyle/>
        <a:p>
          <a:endParaRPr lang="nl-NL"/>
        </a:p>
      </dgm:t>
    </dgm:pt>
    <dgm:pt modelId="{AC342B32-CFD7-AC44-BCE5-0650D6C3077D}" type="sibTrans" cxnId="{D0937530-4F87-4E4C-A40D-C61E17449CA6}">
      <dgm:prSet/>
      <dgm:spPr/>
      <dgm:t>
        <a:bodyPr/>
        <a:lstStyle/>
        <a:p>
          <a:endParaRPr lang="nl-NL"/>
        </a:p>
      </dgm:t>
    </dgm:pt>
    <dgm:pt modelId="{BECF9385-07B0-EB43-840A-A3AE235D90A3}">
      <dgm:prSet phldrT="[Tekst]" custT="1"/>
      <dgm:spPr/>
      <dgm:t>
        <a:bodyPr/>
        <a:lstStyle/>
        <a:p>
          <a:r>
            <a:rPr lang="nl-NL" sz="4400" dirty="0" smtClean="0"/>
            <a:t>opvoeding</a:t>
          </a:r>
          <a:endParaRPr lang="nl-NL" sz="2800" dirty="0"/>
        </a:p>
      </dgm:t>
    </dgm:pt>
    <dgm:pt modelId="{1104A782-B89A-3A49-B954-FF3EB1EDA36B}" type="parTrans" cxnId="{A7DF27E7-9F85-6141-9915-C9AD96A76272}">
      <dgm:prSet/>
      <dgm:spPr/>
      <dgm:t>
        <a:bodyPr/>
        <a:lstStyle/>
        <a:p>
          <a:endParaRPr lang="nl-NL"/>
        </a:p>
      </dgm:t>
    </dgm:pt>
    <dgm:pt modelId="{02E1FC43-A3C9-3B45-A6AB-BFCD888A41A5}" type="sibTrans" cxnId="{A7DF27E7-9F85-6141-9915-C9AD96A76272}">
      <dgm:prSet/>
      <dgm:spPr/>
      <dgm:t>
        <a:bodyPr/>
        <a:lstStyle/>
        <a:p>
          <a:endParaRPr lang="nl-NL"/>
        </a:p>
      </dgm:t>
    </dgm:pt>
    <dgm:pt modelId="{B5414108-E12F-664A-A254-F344CCFD8AA3}">
      <dgm:prSet phldrT="[Tekst]"/>
      <dgm:spPr/>
      <dgm:t>
        <a:bodyPr/>
        <a:lstStyle/>
        <a:p>
          <a:r>
            <a:rPr lang="nl-NL" dirty="0" smtClean="0"/>
            <a:t>FB</a:t>
          </a:r>
          <a:endParaRPr lang="nl-NL" dirty="0"/>
        </a:p>
      </dgm:t>
    </dgm:pt>
    <dgm:pt modelId="{31867A95-B6F3-324C-A5F1-6C1F7BB42ADF}" type="parTrans" cxnId="{9DC7FF62-426F-044C-95BE-9183B9F47033}">
      <dgm:prSet/>
      <dgm:spPr/>
      <dgm:t>
        <a:bodyPr/>
        <a:lstStyle/>
        <a:p>
          <a:endParaRPr lang="nl-NL"/>
        </a:p>
      </dgm:t>
    </dgm:pt>
    <dgm:pt modelId="{C6115CD6-795B-014E-8A4B-E5F994094520}" type="sibTrans" cxnId="{9DC7FF62-426F-044C-95BE-9183B9F47033}">
      <dgm:prSet/>
      <dgm:spPr/>
      <dgm:t>
        <a:bodyPr/>
        <a:lstStyle/>
        <a:p>
          <a:endParaRPr lang="nl-NL"/>
        </a:p>
      </dgm:t>
    </dgm:pt>
    <dgm:pt modelId="{68720560-6CC0-7645-BA42-D29393543FB6}">
      <dgm:prSet phldrT="[Tekst]"/>
      <dgm:spPr/>
    </dgm:pt>
    <dgm:pt modelId="{4DA0F2ED-077E-2149-A31F-6B6B8761D467}" type="parTrans" cxnId="{A6C52253-3103-D04A-94B2-8D1D1A2549F9}">
      <dgm:prSet/>
      <dgm:spPr/>
      <dgm:t>
        <a:bodyPr/>
        <a:lstStyle/>
        <a:p>
          <a:endParaRPr lang="nl-NL"/>
        </a:p>
      </dgm:t>
    </dgm:pt>
    <dgm:pt modelId="{30A09450-2157-B941-9128-6AA6504C8DCD}" type="sibTrans" cxnId="{A6C52253-3103-D04A-94B2-8D1D1A2549F9}">
      <dgm:prSet/>
      <dgm:spPr/>
      <dgm:t>
        <a:bodyPr/>
        <a:lstStyle/>
        <a:p>
          <a:endParaRPr lang="nl-NL"/>
        </a:p>
      </dgm:t>
    </dgm:pt>
    <dgm:pt modelId="{BFE5AEBF-EE9E-8444-8F12-E75A01C61AB8}">
      <dgm:prSet phldrT="[Tekst]"/>
      <dgm:spPr/>
      <dgm:t>
        <a:bodyPr/>
        <a:lstStyle/>
        <a:p>
          <a:endParaRPr lang="nl-NL" dirty="0"/>
        </a:p>
      </dgm:t>
    </dgm:pt>
    <dgm:pt modelId="{27FA9E4F-BB6C-4748-AFA5-D511734BA3E2}" type="parTrans" cxnId="{5922C73B-CC46-B947-A429-5EF19AF7976B}">
      <dgm:prSet/>
      <dgm:spPr/>
      <dgm:t>
        <a:bodyPr/>
        <a:lstStyle/>
        <a:p>
          <a:endParaRPr lang="nl-NL"/>
        </a:p>
      </dgm:t>
    </dgm:pt>
    <dgm:pt modelId="{ACA7C949-4D78-6D4F-9B26-49C370B8EA44}" type="sibTrans" cxnId="{5922C73B-CC46-B947-A429-5EF19AF7976B}">
      <dgm:prSet/>
      <dgm:spPr/>
      <dgm:t>
        <a:bodyPr/>
        <a:lstStyle/>
        <a:p>
          <a:endParaRPr lang="nl-NL"/>
        </a:p>
      </dgm:t>
    </dgm:pt>
    <dgm:pt modelId="{FC2E3099-759F-8E49-9C2B-995BD194EE3E}">
      <dgm:prSet phldrT="[Tekst]"/>
      <dgm:spPr/>
      <dgm:t>
        <a:bodyPr/>
        <a:lstStyle/>
        <a:p>
          <a:endParaRPr lang="nl-NL" dirty="0"/>
        </a:p>
      </dgm:t>
    </dgm:pt>
    <dgm:pt modelId="{BB979FDF-645F-0844-A1CC-D565EC665463}" type="parTrans" cxnId="{7083243A-A615-5942-8F7A-9829184C7799}">
      <dgm:prSet/>
      <dgm:spPr/>
      <dgm:t>
        <a:bodyPr/>
        <a:lstStyle/>
        <a:p>
          <a:endParaRPr lang="nl-NL"/>
        </a:p>
      </dgm:t>
    </dgm:pt>
    <dgm:pt modelId="{18D2BE50-11E6-8246-9301-6EDBC84CE529}" type="sibTrans" cxnId="{7083243A-A615-5942-8F7A-9829184C7799}">
      <dgm:prSet/>
      <dgm:spPr/>
      <dgm:t>
        <a:bodyPr/>
        <a:lstStyle/>
        <a:p>
          <a:endParaRPr lang="nl-NL"/>
        </a:p>
      </dgm:t>
    </dgm:pt>
    <dgm:pt modelId="{1E880EBD-5693-DD4E-90C9-6DEA6A0DB899}" type="pres">
      <dgm:prSet presAssocID="{BA44BF08-7EF5-0042-A37A-8AA3776CE561}" presName="Name0" presStyleCnt="0">
        <dgm:presLayoutVars>
          <dgm:chMax val="1"/>
          <dgm:chPref val="1"/>
        </dgm:presLayoutVars>
      </dgm:prSet>
      <dgm:spPr/>
    </dgm:pt>
    <dgm:pt modelId="{5763D46A-963A-0A41-A84E-5955F98D2750}" type="pres">
      <dgm:prSet presAssocID="{7C3F2933-E9AB-D448-919D-8EAC2E22F384}" presName="Parent" presStyleLbl="node0" presStyleIdx="0" presStyleCnt="1">
        <dgm:presLayoutVars>
          <dgm:chMax val="5"/>
          <dgm:chPref val="5"/>
        </dgm:presLayoutVars>
      </dgm:prSet>
      <dgm:spPr/>
      <dgm:t>
        <a:bodyPr/>
        <a:lstStyle/>
        <a:p>
          <a:endParaRPr lang="nl-NL"/>
        </a:p>
      </dgm:t>
    </dgm:pt>
    <dgm:pt modelId="{A384D505-A79A-124F-B353-3D7A2A10FCA5}" type="pres">
      <dgm:prSet presAssocID="{7C3F2933-E9AB-D448-919D-8EAC2E22F384}" presName="Accent2" presStyleLbl="node1" presStyleIdx="0" presStyleCnt="19"/>
      <dgm:spPr/>
    </dgm:pt>
    <dgm:pt modelId="{A0D468FC-D473-A141-ACCD-06718454704A}" type="pres">
      <dgm:prSet presAssocID="{7C3F2933-E9AB-D448-919D-8EAC2E22F384}" presName="Accent3" presStyleLbl="node1" presStyleIdx="1" presStyleCnt="19"/>
      <dgm:spPr/>
    </dgm:pt>
    <dgm:pt modelId="{274DC808-54E9-934A-A644-6BD18E03DBF2}" type="pres">
      <dgm:prSet presAssocID="{7C3F2933-E9AB-D448-919D-8EAC2E22F384}" presName="Accent4" presStyleLbl="node1" presStyleIdx="2" presStyleCnt="19"/>
      <dgm:spPr/>
    </dgm:pt>
    <dgm:pt modelId="{BFD38DA0-0BC6-F845-B2DA-7F5DE6D848E5}" type="pres">
      <dgm:prSet presAssocID="{7C3F2933-E9AB-D448-919D-8EAC2E22F384}" presName="Accent5" presStyleLbl="node1" presStyleIdx="3" presStyleCnt="19"/>
      <dgm:spPr/>
    </dgm:pt>
    <dgm:pt modelId="{D7412C10-0390-0246-AD17-18194AB8BF84}" type="pres">
      <dgm:prSet presAssocID="{7C3F2933-E9AB-D448-919D-8EAC2E22F384}" presName="Accent6" presStyleLbl="node1" presStyleIdx="4" presStyleCnt="19"/>
      <dgm:spPr/>
    </dgm:pt>
    <dgm:pt modelId="{64F1B73B-3FB8-FF49-BD70-DCC85B6DA81C}" type="pres">
      <dgm:prSet presAssocID="{6847F299-CAA2-B34B-B8FF-48DC4749539F}" presName="Child1" presStyleLbl="node1" presStyleIdx="5" presStyleCnt="19" custScaleX="220647" custScaleY="163297" custLinFactNeighborX="-81534" custLinFactNeighborY="-28873">
        <dgm:presLayoutVars>
          <dgm:chMax val="0"/>
          <dgm:chPref val="0"/>
        </dgm:presLayoutVars>
      </dgm:prSet>
      <dgm:spPr/>
      <dgm:t>
        <a:bodyPr/>
        <a:lstStyle/>
        <a:p>
          <a:endParaRPr lang="nl-NL"/>
        </a:p>
      </dgm:t>
    </dgm:pt>
    <dgm:pt modelId="{CC3A2B78-E351-9641-BD2B-09360509D77E}" type="pres">
      <dgm:prSet presAssocID="{6847F299-CAA2-B34B-B8FF-48DC4749539F}" presName="Accent7" presStyleCnt="0"/>
      <dgm:spPr/>
    </dgm:pt>
    <dgm:pt modelId="{92C884CF-56BD-5F42-898C-9951A36CAA90}" type="pres">
      <dgm:prSet presAssocID="{6847F299-CAA2-B34B-B8FF-48DC4749539F}" presName="AccentHold1" presStyleLbl="node1" presStyleIdx="6" presStyleCnt="19"/>
      <dgm:spPr/>
    </dgm:pt>
    <dgm:pt modelId="{B09940F8-D390-9D45-BD51-10861DF3D6B6}" type="pres">
      <dgm:prSet presAssocID="{6847F299-CAA2-B34B-B8FF-48DC4749539F}" presName="Accent8" presStyleCnt="0"/>
      <dgm:spPr/>
    </dgm:pt>
    <dgm:pt modelId="{C21CF80A-32D8-AD48-94AB-70459B485BFC}" type="pres">
      <dgm:prSet presAssocID="{6847F299-CAA2-B34B-B8FF-48DC4749539F}" presName="AccentHold2" presStyleLbl="node1" presStyleIdx="7" presStyleCnt="19" custScaleX="394029" custScaleY="363829" custLinFactY="36263" custLinFactNeighborX="-10617" custLinFactNeighborY="100000"/>
      <dgm:spPr/>
    </dgm:pt>
    <dgm:pt modelId="{71ED45ED-17F3-014E-A68C-E2E90EB07105}" type="pres">
      <dgm:prSet presAssocID="{235A24B2-52D9-EF4E-812A-3A2FAD3CCDC5}" presName="Child2" presStyleLbl="node1" presStyleIdx="8" presStyleCnt="19" custScaleX="216571" custScaleY="195222">
        <dgm:presLayoutVars>
          <dgm:chMax val="0"/>
          <dgm:chPref val="0"/>
        </dgm:presLayoutVars>
      </dgm:prSet>
      <dgm:spPr/>
      <dgm:t>
        <a:bodyPr/>
        <a:lstStyle/>
        <a:p>
          <a:endParaRPr lang="nl-NL"/>
        </a:p>
      </dgm:t>
    </dgm:pt>
    <dgm:pt modelId="{92FAA23D-9EC3-D04C-AA21-5A511EF87085}" type="pres">
      <dgm:prSet presAssocID="{235A24B2-52D9-EF4E-812A-3A2FAD3CCDC5}" presName="Accent9" presStyleCnt="0"/>
      <dgm:spPr/>
    </dgm:pt>
    <dgm:pt modelId="{A522FB7F-2208-404D-833A-3AF071B2BBDC}" type="pres">
      <dgm:prSet presAssocID="{235A24B2-52D9-EF4E-812A-3A2FAD3CCDC5}" presName="AccentHold1" presStyleLbl="node1" presStyleIdx="9" presStyleCnt="19"/>
      <dgm:spPr/>
    </dgm:pt>
    <dgm:pt modelId="{D2393EF3-5CD0-CD42-AAA4-D1CE109B04FC}" type="pres">
      <dgm:prSet presAssocID="{235A24B2-52D9-EF4E-812A-3A2FAD3CCDC5}" presName="Accent10" presStyleCnt="0"/>
      <dgm:spPr/>
    </dgm:pt>
    <dgm:pt modelId="{B9E2CCC7-4F4D-254F-BC70-7EA342682CF8}" type="pres">
      <dgm:prSet presAssocID="{235A24B2-52D9-EF4E-812A-3A2FAD3CCDC5}" presName="AccentHold2" presStyleLbl="node1" presStyleIdx="10" presStyleCnt="19"/>
      <dgm:spPr/>
    </dgm:pt>
    <dgm:pt modelId="{F4FFA7F0-D0DE-1C43-878D-D17D17DD1285}" type="pres">
      <dgm:prSet presAssocID="{235A24B2-52D9-EF4E-812A-3A2FAD3CCDC5}" presName="Accent11" presStyleCnt="0"/>
      <dgm:spPr/>
    </dgm:pt>
    <dgm:pt modelId="{947609FE-A708-D649-83E5-6E8E4E73830A}" type="pres">
      <dgm:prSet presAssocID="{235A24B2-52D9-EF4E-812A-3A2FAD3CCDC5}" presName="AccentHold3" presStyleLbl="node1" presStyleIdx="11" presStyleCnt="19"/>
      <dgm:spPr/>
    </dgm:pt>
    <dgm:pt modelId="{1BD42F88-6E0D-EB40-9824-C083BF96CFBB}" type="pres">
      <dgm:prSet presAssocID="{BECF9385-07B0-EB43-840A-A3AE235D90A3}" presName="Child3" presStyleLbl="node1" presStyleIdx="12" presStyleCnt="19" custScaleX="386549" custScaleY="271165">
        <dgm:presLayoutVars>
          <dgm:chMax val="0"/>
          <dgm:chPref val="0"/>
        </dgm:presLayoutVars>
      </dgm:prSet>
      <dgm:spPr/>
    </dgm:pt>
    <dgm:pt modelId="{AD5551C9-FD97-6740-AD36-158387EEE9E5}" type="pres">
      <dgm:prSet presAssocID="{BECF9385-07B0-EB43-840A-A3AE235D90A3}" presName="Accent12" presStyleCnt="0"/>
      <dgm:spPr/>
    </dgm:pt>
    <dgm:pt modelId="{73BCC6F4-E5E7-2645-8E4D-CA9BDE584212}" type="pres">
      <dgm:prSet presAssocID="{BECF9385-07B0-EB43-840A-A3AE235D90A3}" presName="AccentHold1" presStyleLbl="node1" presStyleIdx="13" presStyleCnt="19"/>
      <dgm:spPr/>
    </dgm:pt>
    <dgm:pt modelId="{940AF93A-A764-C647-A4D0-1A15757B96DB}" type="pres">
      <dgm:prSet presAssocID="{633C0EBA-FB60-E348-89A3-8E653E4D3A49}" presName="Child4" presStyleLbl="node1" presStyleIdx="14" presStyleCnt="19">
        <dgm:presLayoutVars>
          <dgm:chMax val="0"/>
          <dgm:chPref val="0"/>
        </dgm:presLayoutVars>
      </dgm:prSet>
      <dgm:spPr/>
    </dgm:pt>
    <dgm:pt modelId="{398DAF0B-18E4-3D4C-A5DF-CAB8341BA9BE}" type="pres">
      <dgm:prSet presAssocID="{633C0EBA-FB60-E348-89A3-8E653E4D3A49}" presName="Accent13" presStyleCnt="0"/>
      <dgm:spPr/>
    </dgm:pt>
    <dgm:pt modelId="{2195AEEC-0E20-0143-8CFD-E38210B6BFAC}" type="pres">
      <dgm:prSet presAssocID="{633C0EBA-FB60-E348-89A3-8E653E4D3A49}" presName="AccentHold1" presStyleLbl="node1" presStyleIdx="15" presStyleCnt="19"/>
      <dgm:spPr/>
    </dgm:pt>
    <dgm:pt modelId="{4A2F15FC-754A-2446-9710-7215381A44E3}" type="pres">
      <dgm:prSet presAssocID="{B5414108-E12F-664A-A254-F344CCFD8AA3}" presName="Child5" presStyleLbl="node1" presStyleIdx="16" presStyleCnt="19">
        <dgm:presLayoutVars>
          <dgm:chMax val="0"/>
          <dgm:chPref val="0"/>
        </dgm:presLayoutVars>
      </dgm:prSet>
      <dgm:spPr/>
    </dgm:pt>
    <dgm:pt modelId="{2B1EE550-A8DB-E54B-91F1-7C598DE55953}" type="pres">
      <dgm:prSet presAssocID="{B5414108-E12F-664A-A254-F344CCFD8AA3}" presName="Accent15" presStyleCnt="0"/>
      <dgm:spPr/>
    </dgm:pt>
    <dgm:pt modelId="{BF66FA29-2614-1B40-994F-0590292533B7}" type="pres">
      <dgm:prSet presAssocID="{B5414108-E12F-664A-A254-F344CCFD8AA3}" presName="AccentHold2" presStyleLbl="node1" presStyleIdx="17" presStyleCnt="19"/>
      <dgm:spPr/>
    </dgm:pt>
    <dgm:pt modelId="{365EDBBB-707E-9B4E-9160-8309204BA9B5}" type="pres">
      <dgm:prSet presAssocID="{B5414108-E12F-664A-A254-F344CCFD8AA3}" presName="Accent16" presStyleCnt="0"/>
      <dgm:spPr/>
    </dgm:pt>
    <dgm:pt modelId="{9179377D-C2B5-9A4D-980E-3F26704912C2}" type="pres">
      <dgm:prSet presAssocID="{B5414108-E12F-664A-A254-F344CCFD8AA3}" presName="AccentHold3" presStyleLbl="node1" presStyleIdx="18" presStyleCnt="19"/>
      <dgm:spPr/>
    </dgm:pt>
  </dgm:ptLst>
  <dgm:cxnLst>
    <dgm:cxn modelId="{10805003-4CF0-C94A-8015-E11DE15DEF61}" type="presOf" srcId="{6847F299-CAA2-B34B-B8FF-48DC4749539F}" destId="{64F1B73B-3FB8-FF49-BD70-DCC85B6DA81C}" srcOrd="0" destOrd="0" presId="urn:microsoft.com/office/officeart/2009/3/layout/CircleRelationship"/>
    <dgm:cxn modelId="{496C07E3-73EA-704E-B4F1-1FFAFCB99B77}" srcId="{BA44BF08-7EF5-0042-A37A-8AA3776CE561}" destId="{7C3F2933-E9AB-D448-919D-8EAC2E22F384}" srcOrd="0" destOrd="0" parTransId="{CA2432A1-8FD0-4E42-8053-B8DCCA8282CF}" sibTransId="{E572A903-D766-1F44-81F6-9E3C55E9F604}"/>
    <dgm:cxn modelId="{9DD294FB-8C04-A048-A35B-4B91E7D63C54}" srcId="{7C3F2933-E9AB-D448-919D-8EAC2E22F384}" destId="{235A24B2-52D9-EF4E-812A-3A2FAD3CCDC5}" srcOrd="1" destOrd="0" parTransId="{31A3FC74-A2E9-6140-BCD9-9A874B3CBB1B}" sibTransId="{5D0A3AB5-80A1-1448-AE0A-0AF625B6C6EA}"/>
    <dgm:cxn modelId="{5922C73B-CC46-B947-A429-5EF19AF7976B}" srcId="{7C3F2933-E9AB-D448-919D-8EAC2E22F384}" destId="{BFE5AEBF-EE9E-8444-8F12-E75A01C61AB8}" srcOrd="7" destOrd="0" parTransId="{27FA9E4F-BB6C-4748-AFA5-D511734BA3E2}" sibTransId="{ACA7C949-4D78-6D4F-9B26-49C370B8EA44}"/>
    <dgm:cxn modelId="{9DC7FF62-426F-044C-95BE-9183B9F47033}" srcId="{7C3F2933-E9AB-D448-919D-8EAC2E22F384}" destId="{B5414108-E12F-664A-A254-F344CCFD8AA3}" srcOrd="4" destOrd="0" parTransId="{31867A95-B6F3-324C-A5F1-6C1F7BB42ADF}" sibTransId="{C6115CD6-795B-014E-8A4B-E5F994094520}"/>
    <dgm:cxn modelId="{AECA1796-E72B-5543-9A00-318B0B64E824}" type="presOf" srcId="{B5414108-E12F-664A-A254-F344CCFD8AA3}" destId="{4A2F15FC-754A-2446-9710-7215381A44E3}" srcOrd="0" destOrd="0" presId="urn:microsoft.com/office/officeart/2009/3/layout/CircleRelationship"/>
    <dgm:cxn modelId="{455A56B8-518C-5944-832F-0D7BF1547AC1}" type="presOf" srcId="{BA44BF08-7EF5-0042-A37A-8AA3776CE561}" destId="{1E880EBD-5693-DD4E-90C9-6DEA6A0DB899}" srcOrd="0" destOrd="0" presId="urn:microsoft.com/office/officeart/2009/3/layout/CircleRelationship"/>
    <dgm:cxn modelId="{A7DF27E7-9F85-6141-9915-C9AD96A76272}" srcId="{7C3F2933-E9AB-D448-919D-8EAC2E22F384}" destId="{BECF9385-07B0-EB43-840A-A3AE235D90A3}" srcOrd="2" destOrd="0" parTransId="{1104A782-B89A-3A49-B954-FF3EB1EDA36B}" sibTransId="{02E1FC43-A3C9-3B45-A6AB-BFCD888A41A5}"/>
    <dgm:cxn modelId="{A6C52253-3103-D04A-94B2-8D1D1A2549F9}" srcId="{7C3F2933-E9AB-D448-919D-8EAC2E22F384}" destId="{68720560-6CC0-7645-BA42-D29393543FB6}" srcOrd="5" destOrd="0" parTransId="{4DA0F2ED-077E-2149-A31F-6B6B8761D467}" sibTransId="{30A09450-2157-B941-9128-6AA6504C8DCD}"/>
    <dgm:cxn modelId="{DCF5B110-9838-B943-9C9B-9B0E1A084C28}" type="presOf" srcId="{633C0EBA-FB60-E348-89A3-8E653E4D3A49}" destId="{940AF93A-A764-C647-A4D0-1A15757B96DB}" srcOrd="0" destOrd="0" presId="urn:microsoft.com/office/officeart/2009/3/layout/CircleRelationship"/>
    <dgm:cxn modelId="{7083243A-A615-5942-8F7A-9829184C7799}" srcId="{7C3F2933-E9AB-D448-919D-8EAC2E22F384}" destId="{FC2E3099-759F-8E49-9C2B-995BD194EE3E}" srcOrd="6" destOrd="0" parTransId="{BB979FDF-645F-0844-A1CC-D565EC665463}" sibTransId="{18D2BE50-11E6-8246-9301-6EDBC84CE529}"/>
    <dgm:cxn modelId="{D0937530-4F87-4E4C-A40D-C61E17449CA6}" srcId="{7C3F2933-E9AB-D448-919D-8EAC2E22F384}" destId="{633C0EBA-FB60-E348-89A3-8E653E4D3A49}" srcOrd="3" destOrd="0" parTransId="{55F1824B-47FB-014C-885F-78DA3BDE51B7}" sibTransId="{AC342B32-CFD7-AC44-BCE5-0650D6C3077D}"/>
    <dgm:cxn modelId="{DDDB6F24-A731-3242-818C-AE24421BE32D}" srcId="{7C3F2933-E9AB-D448-919D-8EAC2E22F384}" destId="{6847F299-CAA2-B34B-B8FF-48DC4749539F}" srcOrd="0" destOrd="0" parTransId="{BAAA9461-36A0-5B49-9F94-C70DA781D3D5}" sibTransId="{1630B796-4FFE-944F-B167-C52C5B00C6D9}"/>
    <dgm:cxn modelId="{CD8A3095-C226-E143-8EB4-7849AB324722}" type="presOf" srcId="{7C3F2933-E9AB-D448-919D-8EAC2E22F384}" destId="{5763D46A-963A-0A41-A84E-5955F98D2750}" srcOrd="0" destOrd="0" presId="urn:microsoft.com/office/officeart/2009/3/layout/CircleRelationship"/>
    <dgm:cxn modelId="{E1EC2EFF-5CF5-D143-8626-3B29538B86B4}" type="presOf" srcId="{BECF9385-07B0-EB43-840A-A3AE235D90A3}" destId="{1BD42F88-6E0D-EB40-9824-C083BF96CFBB}" srcOrd="0" destOrd="0" presId="urn:microsoft.com/office/officeart/2009/3/layout/CircleRelationship"/>
    <dgm:cxn modelId="{00997607-3163-1048-A898-DBCC587ED62A}" type="presOf" srcId="{235A24B2-52D9-EF4E-812A-3A2FAD3CCDC5}" destId="{71ED45ED-17F3-014E-A68C-E2E90EB07105}" srcOrd="0" destOrd="0" presId="urn:microsoft.com/office/officeart/2009/3/layout/CircleRelationship"/>
    <dgm:cxn modelId="{6AAEB202-38D2-1F43-935C-887EC9E6BE89}" type="presParOf" srcId="{1E880EBD-5693-DD4E-90C9-6DEA6A0DB899}" destId="{5763D46A-963A-0A41-A84E-5955F98D2750}" srcOrd="0" destOrd="0" presId="urn:microsoft.com/office/officeart/2009/3/layout/CircleRelationship"/>
    <dgm:cxn modelId="{582919D0-49E3-9A4E-A065-9047E4E96FAE}" type="presParOf" srcId="{1E880EBD-5693-DD4E-90C9-6DEA6A0DB899}" destId="{A384D505-A79A-124F-B353-3D7A2A10FCA5}" srcOrd="1" destOrd="0" presId="urn:microsoft.com/office/officeart/2009/3/layout/CircleRelationship"/>
    <dgm:cxn modelId="{86709742-F59A-2A4F-B0EB-E5FF5C3EF08B}" type="presParOf" srcId="{1E880EBD-5693-DD4E-90C9-6DEA6A0DB899}" destId="{A0D468FC-D473-A141-ACCD-06718454704A}" srcOrd="2" destOrd="0" presId="urn:microsoft.com/office/officeart/2009/3/layout/CircleRelationship"/>
    <dgm:cxn modelId="{004711FB-917B-6246-9728-964B8D14C4D8}" type="presParOf" srcId="{1E880EBD-5693-DD4E-90C9-6DEA6A0DB899}" destId="{274DC808-54E9-934A-A644-6BD18E03DBF2}" srcOrd="3" destOrd="0" presId="urn:microsoft.com/office/officeart/2009/3/layout/CircleRelationship"/>
    <dgm:cxn modelId="{7EDD725B-C085-A343-82C9-1F5727C59550}" type="presParOf" srcId="{1E880EBD-5693-DD4E-90C9-6DEA6A0DB899}" destId="{BFD38DA0-0BC6-F845-B2DA-7F5DE6D848E5}" srcOrd="4" destOrd="0" presId="urn:microsoft.com/office/officeart/2009/3/layout/CircleRelationship"/>
    <dgm:cxn modelId="{80D2A2A4-793F-1A45-8449-D73FC78A6638}" type="presParOf" srcId="{1E880EBD-5693-DD4E-90C9-6DEA6A0DB899}" destId="{D7412C10-0390-0246-AD17-18194AB8BF84}" srcOrd="5" destOrd="0" presId="urn:microsoft.com/office/officeart/2009/3/layout/CircleRelationship"/>
    <dgm:cxn modelId="{C1CB22F2-1135-0245-B753-79F2D39444AC}" type="presParOf" srcId="{1E880EBD-5693-DD4E-90C9-6DEA6A0DB899}" destId="{64F1B73B-3FB8-FF49-BD70-DCC85B6DA81C}" srcOrd="6" destOrd="0" presId="urn:microsoft.com/office/officeart/2009/3/layout/CircleRelationship"/>
    <dgm:cxn modelId="{0B855E61-ABE0-FF48-8AD9-E99F99B57D83}" type="presParOf" srcId="{1E880EBD-5693-DD4E-90C9-6DEA6A0DB899}" destId="{CC3A2B78-E351-9641-BD2B-09360509D77E}" srcOrd="7" destOrd="0" presId="urn:microsoft.com/office/officeart/2009/3/layout/CircleRelationship"/>
    <dgm:cxn modelId="{326C96DC-869E-3F4F-B198-5F5B0741D869}" type="presParOf" srcId="{CC3A2B78-E351-9641-BD2B-09360509D77E}" destId="{92C884CF-56BD-5F42-898C-9951A36CAA90}" srcOrd="0" destOrd="0" presId="urn:microsoft.com/office/officeart/2009/3/layout/CircleRelationship"/>
    <dgm:cxn modelId="{23F4FB76-F24D-0044-AEE2-97A67BE6E51D}" type="presParOf" srcId="{1E880EBD-5693-DD4E-90C9-6DEA6A0DB899}" destId="{B09940F8-D390-9D45-BD51-10861DF3D6B6}" srcOrd="8" destOrd="0" presId="urn:microsoft.com/office/officeart/2009/3/layout/CircleRelationship"/>
    <dgm:cxn modelId="{52360566-257C-BF41-92EB-EB032E33647A}" type="presParOf" srcId="{B09940F8-D390-9D45-BD51-10861DF3D6B6}" destId="{C21CF80A-32D8-AD48-94AB-70459B485BFC}" srcOrd="0" destOrd="0" presId="urn:microsoft.com/office/officeart/2009/3/layout/CircleRelationship"/>
    <dgm:cxn modelId="{EA9A2DE2-4EB0-1544-A267-461B8231DF25}" type="presParOf" srcId="{1E880EBD-5693-DD4E-90C9-6DEA6A0DB899}" destId="{71ED45ED-17F3-014E-A68C-E2E90EB07105}" srcOrd="9" destOrd="0" presId="urn:microsoft.com/office/officeart/2009/3/layout/CircleRelationship"/>
    <dgm:cxn modelId="{57E61674-E61F-9A4A-9E5C-0C90B477B007}" type="presParOf" srcId="{1E880EBD-5693-DD4E-90C9-6DEA6A0DB899}" destId="{92FAA23D-9EC3-D04C-AA21-5A511EF87085}" srcOrd="10" destOrd="0" presId="urn:microsoft.com/office/officeart/2009/3/layout/CircleRelationship"/>
    <dgm:cxn modelId="{E348336A-7CDA-DD4B-AC24-3A75F0F0C363}" type="presParOf" srcId="{92FAA23D-9EC3-D04C-AA21-5A511EF87085}" destId="{A522FB7F-2208-404D-833A-3AF071B2BBDC}" srcOrd="0" destOrd="0" presId="urn:microsoft.com/office/officeart/2009/3/layout/CircleRelationship"/>
    <dgm:cxn modelId="{077197D5-6751-8240-A9B5-6167302BF949}" type="presParOf" srcId="{1E880EBD-5693-DD4E-90C9-6DEA6A0DB899}" destId="{D2393EF3-5CD0-CD42-AAA4-D1CE109B04FC}" srcOrd="11" destOrd="0" presId="urn:microsoft.com/office/officeart/2009/3/layout/CircleRelationship"/>
    <dgm:cxn modelId="{5167B157-F100-D24E-97C7-5B2F162F0792}" type="presParOf" srcId="{D2393EF3-5CD0-CD42-AAA4-D1CE109B04FC}" destId="{B9E2CCC7-4F4D-254F-BC70-7EA342682CF8}" srcOrd="0" destOrd="0" presId="urn:microsoft.com/office/officeart/2009/3/layout/CircleRelationship"/>
    <dgm:cxn modelId="{C0700C3E-19FB-A345-B8F8-864BD9BCD89D}" type="presParOf" srcId="{1E880EBD-5693-DD4E-90C9-6DEA6A0DB899}" destId="{F4FFA7F0-D0DE-1C43-878D-D17D17DD1285}" srcOrd="12" destOrd="0" presId="urn:microsoft.com/office/officeart/2009/3/layout/CircleRelationship"/>
    <dgm:cxn modelId="{01308EDE-43BA-F54C-ABE7-99E7F60F9A81}" type="presParOf" srcId="{F4FFA7F0-D0DE-1C43-878D-D17D17DD1285}" destId="{947609FE-A708-D649-83E5-6E8E4E73830A}" srcOrd="0" destOrd="0" presId="urn:microsoft.com/office/officeart/2009/3/layout/CircleRelationship"/>
    <dgm:cxn modelId="{F3EB800B-7238-EB42-B948-7EF89DC0A20E}" type="presParOf" srcId="{1E880EBD-5693-DD4E-90C9-6DEA6A0DB899}" destId="{1BD42F88-6E0D-EB40-9824-C083BF96CFBB}" srcOrd="13" destOrd="0" presId="urn:microsoft.com/office/officeart/2009/3/layout/CircleRelationship"/>
    <dgm:cxn modelId="{5BB957C9-7F67-914A-A717-ACC6F53F88DF}" type="presParOf" srcId="{1E880EBD-5693-DD4E-90C9-6DEA6A0DB899}" destId="{AD5551C9-FD97-6740-AD36-158387EEE9E5}" srcOrd="14" destOrd="0" presId="urn:microsoft.com/office/officeart/2009/3/layout/CircleRelationship"/>
    <dgm:cxn modelId="{1DE8CDFF-83AF-AF40-91FD-FC7F27E662B3}" type="presParOf" srcId="{AD5551C9-FD97-6740-AD36-158387EEE9E5}" destId="{73BCC6F4-E5E7-2645-8E4D-CA9BDE584212}" srcOrd="0" destOrd="0" presId="urn:microsoft.com/office/officeart/2009/3/layout/CircleRelationship"/>
    <dgm:cxn modelId="{9562B1FB-3911-F24D-8023-7B332A66FFE5}" type="presParOf" srcId="{1E880EBD-5693-DD4E-90C9-6DEA6A0DB899}" destId="{940AF93A-A764-C647-A4D0-1A15757B96DB}" srcOrd="15" destOrd="0" presId="urn:microsoft.com/office/officeart/2009/3/layout/CircleRelationship"/>
    <dgm:cxn modelId="{8F4D4E27-16DF-1A4B-A082-80751F308D60}" type="presParOf" srcId="{1E880EBD-5693-DD4E-90C9-6DEA6A0DB899}" destId="{398DAF0B-18E4-3D4C-A5DF-CAB8341BA9BE}" srcOrd="16" destOrd="0" presId="urn:microsoft.com/office/officeart/2009/3/layout/CircleRelationship"/>
    <dgm:cxn modelId="{A8D81378-CA99-E049-9B19-D1306135211C}" type="presParOf" srcId="{398DAF0B-18E4-3D4C-A5DF-CAB8341BA9BE}" destId="{2195AEEC-0E20-0143-8CFD-E38210B6BFAC}" srcOrd="0" destOrd="0" presId="urn:microsoft.com/office/officeart/2009/3/layout/CircleRelationship"/>
    <dgm:cxn modelId="{110FFA1E-9CA2-F949-8D71-9288B2E22FE2}" type="presParOf" srcId="{1E880EBD-5693-DD4E-90C9-6DEA6A0DB899}" destId="{4A2F15FC-754A-2446-9710-7215381A44E3}" srcOrd="17" destOrd="0" presId="urn:microsoft.com/office/officeart/2009/3/layout/CircleRelationship"/>
    <dgm:cxn modelId="{E5D5C444-7013-3C47-BFE9-4B005754A282}" type="presParOf" srcId="{1E880EBD-5693-DD4E-90C9-6DEA6A0DB899}" destId="{2B1EE550-A8DB-E54B-91F1-7C598DE55953}" srcOrd="18" destOrd="0" presId="urn:microsoft.com/office/officeart/2009/3/layout/CircleRelationship"/>
    <dgm:cxn modelId="{A6F81A06-FFA0-2D4B-A788-494E3845D82C}" type="presParOf" srcId="{2B1EE550-A8DB-E54B-91F1-7C598DE55953}" destId="{BF66FA29-2614-1B40-994F-0590292533B7}" srcOrd="0" destOrd="0" presId="urn:microsoft.com/office/officeart/2009/3/layout/CircleRelationship"/>
    <dgm:cxn modelId="{020B6EE8-683D-B849-9474-2377FF86B83F}" type="presParOf" srcId="{1E880EBD-5693-DD4E-90C9-6DEA6A0DB899}" destId="{365EDBBB-707E-9B4E-9160-8309204BA9B5}" srcOrd="19" destOrd="0" presId="urn:microsoft.com/office/officeart/2009/3/layout/CircleRelationship"/>
    <dgm:cxn modelId="{EA1D4FEA-A820-5B4A-8202-3435660C8055}" type="presParOf" srcId="{365EDBBB-707E-9B4E-9160-8309204BA9B5}" destId="{9179377D-C2B5-9A4D-980E-3F26704912C2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63D46A-963A-0A41-A84E-5955F98D2750}">
      <dsp:nvSpPr>
        <dsp:cNvPr id="0" name=""/>
        <dsp:cNvSpPr/>
      </dsp:nvSpPr>
      <dsp:spPr>
        <a:xfrm>
          <a:off x="1945609" y="863100"/>
          <a:ext cx="2532293" cy="253272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400" kern="1200" dirty="0" smtClean="0"/>
            <a:t>Mijn (on) geloof</a:t>
          </a:r>
          <a:endParaRPr lang="nl-NL" sz="4400" kern="1200" dirty="0"/>
        </a:p>
      </dsp:txBody>
      <dsp:txXfrm>
        <a:off x="2316455" y="1234009"/>
        <a:ext cx="1790601" cy="1790910"/>
      </dsp:txXfrm>
    </dsp:sp>
    <dsp:sp modelId="{A384D505-A79A-124F-B353-3D7A2A10FCA5}">
      <dsp:nvSpPr>
        <dsp:cNvPr id="0" name=""/>
        <dsp:cNvSpPr/>
      </dsp:nvSpPr>
      <dsp:spPr>
        <a:xfrm>
          <a:off x="2724257" y="3207549"/>
          <a:ext cx="204141" cy="20412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0D468FC-D473-A141-ACCD-06718454704A}">
      <dsp:nvSpPr>
        <dsp:cNvPr id="0" name=""/>
        <dsp:cNvSpPr/>
      </dsp:nvSpPr>
      <dsp:spPr>
        <a:xfrm>
          <a:off x="4641008" y="1890946"/>
          <a:ext cx="204141" cy="20412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74DC808-54E9-934A-A644-6BD18E03DBF2}">
      <dsp:nvSpPr>
        <dsp:cNvPr id="0" name=""/>
        <dsp:cNvSpPr/>
      </dsp:nvSpPr>
      <dsp:spPr>
        <a:xfrm>
          <a:off x="3665491" y="3424795"/>
          <a:ext cx="281539" cy="28196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FD38DA0-0BC6-F845-B2DA-7F5DE6D848E5}">
      <dsp:nvSpPr>
        <dsp:cNvPr id="0" name=""/>
        <dsp:cNvSpPr/>
      </dsp:nvSpPr>
      <dsp:spPr>
        <a:xfrm>
          <a:off x="2781396" y="1147783"/>
          <a:ext cx="204141" cy="20412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7412C10-0390-0246-AD17-18194AB8BF84}">
      <dsp:nvSpPr>
        <dsp:cNvPr id="0" name=""/>
        <dsp:cNvSpPr/>
      </dsp:nvSpPr>
      <dsp:spPr>
        <a:xfrm>
          <a:off x="2138842" y="2315934"/>
          <a:ext cx="204141" cy="20412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4F1B73B-3FB8-FF49-BD70-DCC85B6DA81C}">
      <dsp:nvSpPr>
        <dsp:cNvPr id="0" name=""/>
        <dsp:cNvSpPr/>
      </dsp:nvSpPr>
      <dsp:spPr>
        <a:xfrm>
          <a:off x="0" y="697059"/>
          <a:ext cx="2271648" cy="168139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400" kern="1200" dirty="0" smtClean="0"/>
            <a:t>Part</a:t>
          </a:r>
        </a:p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400" kern="1200" dirty="0" err="1" smtClean="0"/>
            <a:t>ner</a:t>
          </a:r>
          <a:endParaRPr lang="nl-NL" sz="4400" kern="1200" dirty="0"/>
        </a:p>
      </dsp:txBody>
      <dsp:txXfrm>
        <a:off x="332675" y="943294"/>
        <a:ext cx="1606298" cy="1188928"/>
      </dsp:txXfrm>
    </dsp:sp>
    <dsp:sp modelId="{92C884CF-56BD-5F42-898C-9951A36CAA90}">
      <dsp:nvSpPr>
        <dsp:cNvPr id="0" name=""/>
        <dsp:cNvSpPr/>
      </dsp:nvSpPr>
      <dsp:spPr>
        <a:xfrm>
          <a:off x="3106049" y="1156835"/>
          <a:ext cx="281539" cy="28196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21CF80A-32D8-AD48-94AB-70459B485BFC}">
      <dsp:nvSpPr>
        <dsp:cNvPr id="0" name=""/>
        <dsp:cNvSpPr/>
      </dsp:nvSpPr>
      <dsp:spPr>
        <a:xfrm>
          <a:off x="448679" y="2673449"/>
          <a:ext cx="2005827" cy="185251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1ED45ED-17F3-014E-A68C-E2E90EB07105}">
      <dsp:nvSpPr>
        <dsp:cNvPr id="0" name=""/>
        <dsp:cNvSpPr/>
      </dsp:nvSpPr>
      <dsp:spPr>
        <a:xfrm>
          <a:off x="4138072" y="345715"/>
          <a:ext cx="2229684" cy="201011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800" kern="1200" dirty="0" smtClean="0"/>
            <a:t>collega’s vrienden</a:t>
          </a:r>
          <a:endParaRPr lang="nl-NL" sz="2800" kern="1200" dirty="0"/>
        </a:p>
      </dsp:txBody>
      <dsp:txXfrm>
        <a:off x="4464602" y="640090"/>
        <a:ext cx="1576624" cy="1421366"/>
      </dsp:txXfrm>
    </dsp:sp>
    <dsp:sp modelId="{A522FB7F-2208-404D-833A-3AF071B2BBDC}">
      <dsp:nvSpPr>
        <dsp:cNvPr id="0" name=""/>
        <dsp:cNvSpPr/>
      </dsp:nvSpPr>
      <dsp:spPr>
        <a:xfrm>
          <a:off x="4278435" y="1546521"/>
          <a:ext cx="281539" cy="28196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9E2CCC7-4F4D-254F-BC70-7EA342682CF8}">
      <dsp:nvSpPr>
        <dsp:cNvPr id="0" name=""/>
        <dsp:cNvSpPr/>
      </dsp:nvSpPr>
      <dsp:spPr>
        <a:xfrm>
          <a:off x="1057358" y="3257335"/>
          <a:ext cx="204141" cy="20412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47609FE-A708-D649-83E5-6E8E4E73830A}">
      <dsp:nvSpPr>
        <dsp:cNvPr id="0" name=""/>
        <dsp:cNvSpPr/>
      </dsp:nvSpPr>
      <dsp:spPr>
        <a:xfrm>
          <a:off x="3091504" y="2966768"/>
          <a:ext cx="204141" cy="20412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BD42F88-6E0D-EB40-9824-C083BF96CFBB}">
      <dsp:nvSpPr>
        <dsp:cNvPr id="0" name=""/>
        <dsp:cNvSpPr/>
      </dsp:nvSpPr>
      <dsp:spPr>
        <a:xfrm>
          <a:off x="3747199" y="1733895"/>
          <a:ext cx="3979674" cy="279206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400" kern="1200" dirty="0" smtClean="0"/>
            <a:t>opvoeding</a:t>
          </a:r>
          <a:endParaRPr lang="nl-NL" sz="2800" kern="1200" dirty="0"/>
        </a:p>
      </dsp:txBody>
      <dsp:txXfrm>
        <a:off x="4330009" y="2142784"/>
        <a:ext cx="2814054" cy="1974290"/>
      </dsp:txXfrm>
    </dsp:sp>
    <dsp:sp modelId="{73BCC6F4-E5E7-2645-8E4D-CA9BDE584212}">
      <dsp:nvSpPr>
        <dsp:cNvPr id="0" name=""/>
        <dsp:cNvSpPr/>
      </dsp:nvSpPr>
      <dsp:spPr>
        <a:xfrm>
          <a:off x="4931897" y="2579345"/>
          <a:ext cx="204141" cy="20412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40AF93A-A764-C647-A4D0-1A15757B96DB}">
      <dsp:nvSpPr>
        <dsp:cNvPr id="0" name=""/>
        <dsp:cNvSpPr/>
      </dsp:nvSpPr>
      <dsp:spPr>
        <a:xfrm>
          <a:off x="2267145" y="3496305"/>
          <a:ext cx="1029539" cy="102965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3200" kern="1200" dirty="0" smtClean="0"/>
            <a:t>TV</a:t>
          </a:r>
          <a:endParaRPr lang="nl-NL" sz="3200" kern="1200" dirty="0"/>
        </a:p>
      </dsp:txBody>
      <dsp:txXfrm>
        <a:off x="2417917" y="3647095"/>
        <a:ext cx="727995" cy="728076"/>
      </dsp:txXfrm>
    </dsp:sp>
    <dsp:sp modelId="{2195AEEC-0E20-0143-8CFD-E38210B6BFAC}">
      <dsp:nvSpPr>
        <dsp:cNvPr id="0" name=""/>
        <dsp:cNvSpPr/>
      </dsp:nvSpPr>
      <dsp:spPr>
        <a:xfrm>
          <a:off x="3186562" y="3461456"/>
          <a:ext cx="204141" cy="20412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A2F15FC-754A-2446-9710-7215381A44E3}">
      <dsp:nvSpPr>
        <dsp:cNvPr id="0" name=""/>
        <dsp:cNvSpPr/>
      </dsp:nvSpPr>
      <dsp:spPr>
        <a:xfrm>
          <a:off x="3248896" y="0"/>
          <a:ext cx="1029539" cy="102965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3300" kern="1200" dirty="0" smtClean="0"/>
            <a:t>FB</a:t>
          </a:r>
          <a:endParaRPr lang="nl-NL" sz="3300" kern="1200" dirty="0"/>
        </a:p>
      </dsp:txBody>
      <dsp:txXfrm>
        <a:off x="3399668" y="150790"/>
        <a:ext cx="727995" cy="728076"/>
      </dsp:txXfrm>
    </dsp:sp>
    <dsp:sp modelId="{BF66FA29-2614-1B40-994F-0590292533B7}">
      <dsp:nvSpPr>
        <dsp:cNvPr id="0" name=""/>
        <dsp:cNvSpPr/>
      </dsp:nvSpPr>
      <dsp:spPr>
        <a:xfrm>
          <a:off x="1979373" y="1116102"/>
          <a:ext cx="204141" cy="20412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179377D-C2B5-9A4D-980E-3F26704912C2}">
      <dsp:nvSpPr>
        <dsp:cNvPr id="0" name=""/>
        <dsp:cNvSpPr/>
      </dsp:nvSpPr>
      <dsp:spPr>
        <a:xfrm>
          <a:off x="4356352" y="253453"/>
          <a:ext cx="204141" cy="20412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F0581D-899C-3B43-A749-1816B47F26C2}" type="datetimeFigureOut">
              <a:rPr lang="nl-NL" smtClean="0"/>
              <a:t>29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0B5F2-F2A5-8247-B685-588EBE30AF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1777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0B5F2-F2A5-8247-B685-588EBE30AF1B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50031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61EEB1-91A8-AB40-9E65-A9C2F58DB874}" type="slidenum">
              <a:rPr lang="nl-NL"/>
              <a:pPr/>
              <a:t>8</a:t>
            </a:fld>
            <a:endParaRPr lang="nl-NL"/>
          </a:p>
        </p:txBody>
      </p:sp>
      <p:sp>
        <p:nvSpPr>
          <p:cNvPr id="24578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6" name="Afbeelding 5" descr="Schermafbeelding 2014-03-16 om 10.24.2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201" y="678950"/>
            <a:ext cx="8905501" cy="4959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915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Door wie wil jij je laten be</a:t>
            </a:r>
            <a:r>
              <a:rPr lang="nl-NL" dirty="0" smtClean="0"/>
              <a:t>ïnvloeden?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4000" dirty="0" smtClean="0"/>
              <a:t>De kerk van alle tijden en van vandaag</a:t>
            </a:r>
          </a:p>
          <a:p>
            <a:pPr lvl="1"/>
            <a:r>
              <a:rPr lang="nl-NL" sz="4000" dirty="0" smtClean="0">
                <a:solidFill>
                  <a:srgbClr val="FFFF00"/>
                </a:solidFill>
              </a:rPr>
              <a:t>Samen met de bijbel bezig, waarin God ons betrouwbaar aanspreekt met zijn beloften en opdrachten</a:t>
            </a:r>
          </a:p>
          <a:p>
            <a:pPr lvl="1"/>
            <a:endParaRPr lang="nl-NL" dirty="0" smtClean="0"/>
          </a:p>
          <a:p>
            <a:pPr lvl="1"/>
            <a:endParaRPr lang="nl-NL" dirty="0" smtClean="0"/>
          </a:p>
          <a:p>
            <a:pPr marL="457200" lvl="1" indent="0">
              <a:buNone/>
            </a:pPr>
            <a:endParaRPr lang="nl-NL" dirty="0"/>
          </a:p>
          <a:p>
            <a:pPr marL="457200" lvl="1" indent="0">
              <a:buNone/>
            </a:pP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50655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Door wie wil jij je laten be</a:t>
            </a:r>
            <a:r>
              <a:rPr lang="nl-NL" dirty="0" smtClean="0"/>
              <a:t>ïnvloeden?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sz="4000" dirty="0" smtClean="0"/>
              <a:t>De kerk van alle tijden en van vandaag</a:t>
            </a:r>
          </a:p>
          <a:p>
            <a:pPr lvl="1"/>
            <a:r>
              <a:rPr lang="nl-NL" sz="4000" dirty="0" smtClean="0"/>
              <a:t>Samen met de bijbel bezig, waarin God ons betrouwbaar aanspreekt met zijn beloften en opdrachten</a:t>
            </a:r>
          </a:p>
          <a:p>
            <a:pPr lvl="1"/>
            <a:r>
              <a:rPr lang="nl-NL" sz="4000" dirty="0" smtClean="0">
                <a:solidFill>
                  <a:srgbClr val="FFFF00"/>
                </a:solidFill>
              </a:rPr>
              <a:t>De belijdenis als leeswijzer: het gaat om de God van je doop</a:t>
            </a:r>
          </a:p>
          <a:p>
            <a:pPr lvl="1"/>
            <a:endParaRPr lang="nl-NL" dirty="0" smtClean="0"/>
          </a:p>
          <a:p>
            <a:pPr lvl="1"/>
            <a:endParaRPr lang="nl-NL" dirty="0" smtClean="0"/>
          </a:p>
          <a:p>
            <a:pPr marL="457200" lvl="1" indent="0">
              <a:buNone/>
            </a:pPr>
            <a:endParaRPr lang="nl-NL" dirty="0"/>
          </a:p>
          <a:p>
            <a:pPr marL="457200" lvl="1" indent="0">
              <a:buNone/>
            </a:pP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50655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8" name="Tijdelijke aanduiding voor inhoud 7" descr="Unknown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4419" r="-2441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783190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4000" dirty="0" smtClean="0"/>
              <a:t>“Niet alleen aan anderen, ook aan mij geeft God vergeving van zonden.”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3317725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Door wie word jij be</a:t>
            </a:r>
            <a:r>
              <a:rPr lang="nl-NL" dirty="0" smtClean="0"/>
              <a:t>ïnvloed in je geloof / ongeloof?</a:t>
            </a:r>
            <a:endParaRPr lang="nl-NL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514520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21748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 descr="Schermafbeelding 2014-03-16 om 09.19.00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06" r="-70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987928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 descr="unique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87" r="-18187"/>
          <a:stretch>
            <a:fillRect/>
          </a:stretch>
        </p:blipFill>
        <p:spPr>
          <a:xfrm>
            <a:off x="-243209" y="517877"/>
            <a:ext cx="9387209" cy="5851525"/>
          </a:xfrm>
        </p:spPr>
      </p:pic>
    </p:spTree>
    <p:extLst>
      <p:ext uri="{BB962C8B-B14F-4D97-AF65-F5344CB8AC3E}">
        <p14:creationId xmlns:p14="http://schemas.microsoft.com/office/powerpoint/2010/main" val="21386636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Door wie wil jij je laten be</a:t>
            </a:r>
            <a:r>
              <a:rPr lang="nl-NL" dirty="0" smtClean="0"/>
              <a:t>ïnvloeden?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599890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1671638" y="546576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nl-NL" sz="1800">
              <a:solidFill>
                <a:schemeClr val="tx1"/>
              </a:solidFill>
            </a:endParaRPr>
          </a:p>
        </p:txBody>
      </p:sp>
      <p:sp>
        <p:nvSpPr>
          <p:cNvPr id="4123" name="Text Box 27"/>
          <p:cNvSpPr txBox="1">
            <a:spLocks noChangeArrowheads="1"/>
          </p:cNvSpPr>
          <p:nvPr/>
        </p:nvSpPr>
        <p:spPr bwMode="auto">
          <a:xfrm>
            <a:off x="1095375" y="1308100"/>
            <a:ext cx="184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nl-NL" sz="2800"/>
          </a:p>
        </p:txBody>
      </p:sp>
      <p:pic>
        <p:nvPicPr>
          <p:cNvPr id="2" name="Afbeelding 1" descr="Schermafbeelding 2014-03-16 om 10.44.46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6323" y="0"/>
            <a:ext cx="3974247" cy="6858000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162140" y="5351267"/>
            <a:ext cx="522565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 smtClean="0"/>
              <a:t>Bert Kiewit</a:t>
            </a:r>
          </a:p>
          <a:p>
            <a:r>
              <a:rPr lang="nl-NL" sz="4400" dirty="0" smtClean="0"/>
              <a:t>De verwondering</a:t>
            </a:r>
            <a:endParaRPr lang="nl-NL" sz="4400" dirty="0"/>
          </a:p>
        </p:txBody>
      </p:sp>
    </p:spTree>
    <p:extLst>
      <p:ext uri="{BB962C8B-B14F-4D97-AF65-F5344CB8AC3E}">
        <p14:creationId xmlns:p14="http://schemas.microsoft.com/office/powerpoint/2010/main" val="2243770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Door wie wil jij je laten be</a:t>
            </a:r>
            <a:r>
              <a:rPr lang="nl-NL" dirty="0" smtClean="0"/>
              <a:t>ïnvloeden?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4000" dirty="0" smtClean="0">
                <a:solidFill>
                  <a:srgbClr val="FFFF00"/>
                </a:solidFill>
              </a:rPr>
              <a:t>De kerk van alle tijden en van vandaag</a:t>
            </a:r>
          </a:p>
          <a:p>
            <a:pPr lvl="1"/>
            <a:endParaRPr lang="nl-NL" dirty="0" smtClean="0"/>
          </a:p>
          <a:p>
            <a:pPr lvl="1"/>
            <a:endParaRPr lang="nl-NL" dirty="0" smtClean="0"/>
          </a:p>
          <a:p>
            <a:pPr marL="457200" lvl="1" indent="0">
              <a:buNone/>
            </a:pPr>
            <a:endParaRPr lang="nl-NL" dirty="0"/>
          </a:p>
          <a:p>
            <a:pPr marL="457200" lvl="1" indent="0">
              <a:buNone/>
            </a:pP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086042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 Zwart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Zwart .thmx</Template>
  <TotalTime>101</TotalTime>
  <Words>146</Words>
  <Application>Microsoft Macintosh PowerPoint</Application>
  <PresentationFormat>Diavoorstelling (4:3)</PresentationFormat>
  <Paragraphs>32</Paragraphs>
  <Slides>11</Slides>
  <Notes>2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 Zwart </vt:lpstr>
      <vt:lpstr>PowerPoint-presentatie</vt:lpstr>
      <vt:lpstr>PowerPoint-presentatie</vt:lpstr>
      <vt:lpstr>PowerPoint-presentatie</vt:lpstr>
      <vt:lpstr>Door wie word jij beïnvloed in je geloof / ongeloof?</vt:lpstr>
      <vt:lpstr>PowerPoint-presentatie</vt:lpstr>
      <vt:lpstr>PowerPoint-presentatie</vt:lpstr>
      <vt:lpstr>Door wie wil jij je laten beïnvloeden?</vt:lpstr>
      <vt:lpstr>PowerPoint-presentatie</vt:lpstr>
      <vt:lpstr>Door wie wil jij je laten beïnvloeden?</vt:lpstr>
      <vt:lpstr>Door wie wil jij je laten beïnvloeden?</vt:lpstr>
      <vt:lpstr>Door wie wil jij je laten beïnvloeden?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Jan-Willem Roosenbrand</dc:creator>
  <cp:lastModifiedBy>Jan-Willem Roosenbrand</cp:lastModifiedBy>
  <cp:revision>9</cp:revision>
  <dcterms:created xsi:type="dcterms:W3CDTF">2014-03-16T08:22:01Z</dcterms:created>
  <dcterms:modified xsi:type="dcterms:W3CDTF">2014-03-16T10:03:10Z</dcterms:modified>
</cp:coreProperties>
</file>