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9"/>
  </p:notesMasterIdLst>
  <p:sldIdLst>
    <p:sldId id="257" r:id="rId4"/>
    <p:sldId id="259" r:id="rId5"/>
    <p:sldId id="260" r:id="rId6"/>
    <p:sldId id="262" r:id="rId7"/>
    <p:sldId id="263" r:id="rId8"/>
    <p:sldId id="264" r:id="rId9"/>
    <p:sldId id="267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4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13-3-2014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5028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84783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13179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5877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13311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76989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0562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6703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6873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4021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9990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8945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0980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6172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5332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13-3-2014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13-3-2014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13-3-2014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13-3-2014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13-3-2014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13-3-2014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13-3-2014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13-3-2014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13-3-2014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13-3-2014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13-3-2014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13-3-2014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13-3-2014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13-3-2014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13-3-2014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13-3-2014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13-3-2014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13-3-2014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13-3-2014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13-3-2014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13-3-2014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13-3-2014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13-3-2014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13-3-2014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13-3-2014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13-3-2014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13-3-2014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13-3-2014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13-3-2014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2047875"/>
            <a:ext cx="600075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8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 	Soms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hebben we een buitenstaander nodig,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iemand van buiten,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ons de spiegel voorhoudt van 		wie we eigenlijk zijn.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dirty="0" smtClean="0"/>
              <a:t>Soms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725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christenen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 zoek naar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674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christenen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 zoek naar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-volgelingen van een Vreemdeling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745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 	Soms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hebben we een buitenstaander nodig,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iemand van buiten,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ons de spiegel voorhoudt van 		wie we eigenlijk zijn.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dirty="0" smtClean="0"/>
              <a:t>Soms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696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christenen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 zoek naar 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-volgelingen van een Vreemdeling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-dwaas als het er echt op aankomt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779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2047875"/>
            <a:ext cx="600075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61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 	Soms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hebben we een buitenstaander nodig,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iemand van buiten,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ons de spiegel voorhoudt van 		wie we eigenlijk zijn.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dirty="0" smtClean="0"/>
              <a:t>Soms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632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Ezechiël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-profeet namens God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14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Ezechiël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-profeet namens God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-590 voor Christus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742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Ezechiël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-profeet namens God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-590 voor Christus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-390 dagen op z’n linkerzij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358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Ezechiël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-profeet namens God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-590 voor Christus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-390 dagen op z’n linkerzij: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390 jaar een kapot koninkrijk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10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Ezechiël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-profeet namens God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-590 voor Christus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-390 dagen op z’n linkerzij: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390 jaar een kapot koninkrijk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-40 dagen op z’n rechterzij: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498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Ezechiël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-profeet namens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-590 voor Christus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-390 dagen op z’n linkerzij: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390 jaar een kapot koninkrijk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-40 dagen op z’n rechterzij: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40 jaar voor inkeer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94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Ezechiël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-profeet namens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-590 voor Christus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-390 dagen op z’n linkerzij: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390 jaar een kapot koninkrijk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-40 dagen op z’n rechterzij: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40 jaar voor inkeer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-dwaas als het er echt op aankomt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217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226</Words>
  <Application>Microsoft Office PowerPoint</Application>
  <PresentationFormat>Diavoorstelling (4:3)</PresentationFormat>
  <Paragraphs>174</Paragraphs>
  <Slides>15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15</vt:i4>
      </vt:variant>
    </vt:vector>
  </HeadingPairs>
  <TitlesOfParts>
    <vt:vector size="21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 Soms</vt:lpstr>
      <vt:lpstr>Ezechiël</vt:lpstr>
      <vt:lpstr>Ezechiël</vt:lpstr>
      <vt:lpstr>Ezechiël</vt:lpstr>
      <vt:lpstr>Ezechiël</vt:lpstr>
      <vt:lpstr>Ezechiël</vt:lpstr>
      <vt:lpstr>Ezechiël</vt:lpstr>
      <vt:lpstr>Ezechiël</vt:lpstr>
      <vt:lpstr>  Soms</vt:lpstr>
      <vt:lpstr>christenen</vt:lpstr>
      <vt:lpstr>christenen</vt:lpstr>
      <vt:lpstr>  Soms</vt:lpstr>
      <vt:lpstr>christenen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17</cp:revision>
  <dcterms:created xsi:type="dcterms:W3CDTF">2011-01-12T19:49:53Z</dcterms:created>
  <dcterms:modified xsi:type="dcterms:W3CDTF">2014-03-13T13:18:55Z</dcterms:modified>
</cp:coreProperties>
</file>