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47" d="100"/>
          <a:sy n="47" d="100"/>
        </p:scale>
        <p:origin x="-222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titelstijl van het model te bewerken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Sleep de afbeelding naar de tijdelijke aanduiding of klik op het pictogram als u een afbeelding wilt toevoegen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God inpassen</a:t>
            </a:r>
            <a:endParaRPr lang="nl-NL" dirty="0"/>
          </a:p>
        </p:txBody>
      </p:sp>
      <p:pic>
        <p:nvPicPr>
          <p:cNvPr id="4" name="Tijdelijke aanduiding voor inhoud 3" descr="Ontbrekende-puzzelstukje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0850" r="-4085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100687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Samen </a:t>
            </a:r>
            <a:endParaRPr lang="nl-NL"/>
          </a:p>
        </p:txBody>
      </p:sp>
      <p:pic>
        <p:nvPicPr>
          <p:cNvPr id="4" name="Tijdelijke aanduiding voor inhoud 3" descr="Unknown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759" b="975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9240507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Irritant </a:t>
            </a:r>
            <a:endParaRPr lang="nl-NL" dirty="0"/>
          </a:p>
        </p:txBody>
      </p:sp>
      <p:pic>
        <p:nvPicPr>
          <p:cNvPr id="4" name="Tijdelijke aanduiding voor inhoud 3" descr="13078217-missing-piece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8187" r="-1818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193779538"/>
      </p:ext>
    </p:extLst>
  </p:cSld>
  <p:clrMapOvr>
    <a:masterClrMapping/>
  </p:clrMapOvr>
</p:sld>
</file>

<file path=ppt/theme/theme1.xml><?xml version="1.0" encoding="utf-8"?>
<a:theme xmlns:a="http://schemas.openxmlformats.org/drawingml/2006/main" name=" Zwart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Zwart .thmx</Template>
  <TotalTime>10</TotalTime>
  <Words>4</Words>
  <Application>Microsoft Macintosh PowerPoint</Application>
  <PresentationFormat>Diavoorstelling 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4" baseType="lpstr">
      <vt:lpstr> Zwart </vt:lpstr>
      <vt:lpstr>God inpassen</vt:lpstr>
      <vt:lpstr>Samen </vt:lpstr>
      <vt:lpstr>Irritant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God inpassen</dc:title>
  <dc:creator>Jan-Willem Roosenbrand</dc:creator>
  <cp:lastModifiedBy>Jan-Willem Roosenbrand</cp:lastModifiedBy>
  <cp:revision>1</cp:revision>
  <dcterms:created xsi:type="dcterms:W3CDTF">2014-02-14T19:06:10Z</dcterms:created>
  <dcterms:modified xsi:type="dcterms:W3CDTF">2014-02-14T19:16:15Z</dcterms:modified>
</cp:coreProperties>
</file>